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  <p:sldMasterId id="2147483648" r:id="rId2"/>
  </p:sldMasterIdLst>
  <p:notesMasterIdLst>
    <p:notesMasterId r:id="rId23"/>
  </p:notesMasterIdLst>
  <p:handoutMasterIdLst>
    <p:handoutMasterId r:id="rId24"/>
  </p:handoutMasterIdLst>
  <p:sldIdLst>
    <p:sldId id="258" r:id="rId3"/>
    <p:sldId id="297" r:id="rId4"/>
    <p:sldId id="298" r:id="rId5"/>
    <p:sldId id="304" r:id="rId6"/>
    <p:sldId id="305" r:id="rId7"/>
    <p:sldId id="299" r:id="rId8"/>
    <p:sldId id="306" r:id="rId9"/>
    <p:sldId id="300" r:id="rId10"/>
    <p:sldId id="307" r:id="rId11"/>
    <p:sldId id="301" r:id="rId12"/>
    <p:sldId id="308" r:id="rId13"/>
    <p:sldId id="302" r:id="rId14"/>
    <p:sldId id="309" r:id="rId15"/>
    <p:sldId id="312" r:id="rId16"/>
    <p:sldId id="315" r:id="rId17"/>
    <p:sldId id="314" r:id="rId18"/>
    <p:sldId id="303" r:id="rId19"/>
    <p:sldId id="311" r:id="rId20"/>
    <p:sldId id="313" r:id="rId21"/>
    <p:sldId id="310" r:id="rId22"/>
  </p:sldIdLst>
  <p:sldSz cx="18286413" cy="10287000"/>
  <p:notesSz cx="6858000" cy="9144000"/>
  <p:photoAlbum/>
  <p:defaultTextStyle>
    <a:defPPr>
      <a:defRPr lang="ja-JP"/>
    </a:defPPr>
    <a:lvl1pPr marL="0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1pPr>
    <a:lvl2pPr marL="816376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2pPr>
    <a:lvl3pPr marL="1632753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3pPr>
    <a:lvl4pPr marL="2449129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4pPr>
    <a:lvl5pPr marL="3265505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5pPr>
    <a:lvl6pPr marL="4081882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6pPr>
    <a:lvl7pPr marL="4898258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7pPr>
    <a:lvl8pPr marL="5714634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8pPr>
    <a:lvl9pPr marL="6531011" algn="l" defTabSz="1632753" rtl="0" eaLnBrk="1" latinLnBrk="0" hangingPunct="1">
      <a:defRPr kumimoji="1"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FF0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54" d="100"/>
          <a:sy n="54" d="100"/>
        </p:scale>
        <p:origin x="114" y="588"/>
      </p:cViewPr>
      <p:guideLst>
        <p:guide orient="horz" pos="3240"/>
        <p:guide pos="57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048198-A268-4A2C-A520-FBB84E35C3C2}" type="datetimeFigureOut">
              <a:rPr kumimoji="1" lang="ja-JP" altLang="en-US" smtClean="0"/>
              <a:t>2017/1/17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783ACB-D9F9-4ADF-A7FC-E9E289D74451}" type="slidenum">
              <a:rPr kumimoji="1" lang="ja-JP" altLang="en-US" smtClean="0"/>
              <a:t>‹N°›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62965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912F2-0011-47BA-B0C8-0509829BA6FB}" type="datetimeFigureOut">
              <a:rPr kumimoji="1" lang="ja-JP" altLang="en-US" smtClean="0"/>
              <a:t>2017/1/17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B2B19-2213-4B06-9122-430E4115A3D2}" type="slidenum">
              <a:rPr kumimoji="1" lang="ja-JP" altLang="en-US" smtClean="0"/>
              <a:t>‹N°›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2602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FB2B19-2213-4B06-9122-430E4115A3D2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6157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914320" y="4063602"/>
            <a:ext cx="16457772" cy="1440161"/>
          </a:xfrm>
        </p:spPr>
        <p:txBody>
          <a:bodyPr anchor="b">
            <a:noAutofit/>
          </a:bodyPr>
          <a:lstStyle>
            <a:lvl1pPr algn="ctr">
              <a:defRPr sz="8000" kern="0" spc="2000" baseline="0"/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70757" y="5359747"/>
            <a:ext cx="16344898" cy="575841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2800" spc="1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970757" y="9463980"/>
            <a:ext cx="16344898" cy="575841"/>
          </a:xfrm>
        </p:spPr>
        <p:txBody>
          <a:bodyPr/>
          <a:lstStyle>
            <a:lvl1pPr algn="ctr">
              <a:spcBef>
                <a:spcPts val="0"/>
              </a:spcBef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Author</a:t>
            </a:r>
            <a:endParaRPr kumimoji="1" lang="ja-JP" altLang="en-US" dirty="0"/>
          </a:p>
        </p:txBody>
      </p:sp>
      <p:cxnSp>
        <p:nvCxnSpPr>
          <p:cNvPr id="9" name="直線コネクタ 8"/>
          <p:cNvCxnSpPr/>
          <p:nvPr/>
        </p:nvCxnSpPr>
        <p:spPr>
          <a:xfrm flipV="1">
            <a:off x="8813213" y="226318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/>
          <p:cNvCxnSpPr/>
          <p:nvPr/>
        </p:nvCxnSpPr>
        <p:spPr>
          <a:xfrm flipV="1">
            <a:off x="8813213" y="262322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/>
          <p:cNvCxnSpPr/>
          <p:nvPr/>
        </p:nvCxnSpPr>
        <p:spPr>
          <a:xfrm flipV="1">
            <a:off x="8813213" y="298326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34056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30368" y="5143500"/>
            <a:ext cx="18286413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881" y="890144"/>
            <a:ext cx="7344527" cy="5020114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14" y="890144"/>
            <a:ext cx="7344527" cy="5020114"/>
          </a:xfrm>
          <a:prstGeom prst="rect">
            <a:avLst/>
          </a:prstGeom>
        </p:spPr>
      </p:pic>
      <p:sp>
        <p:nvSpPr>
          <p:cNvPr id="9" name="図プレースホルダー 8"/>
          <p:cNvSpPr>
            <a:spLocks noGrp="1"/>
          </p:cNvSpPr>
          <p:nvPr>
            <p:ph type="pic" sz="quarter" idx="10" hasCustomPrompt="1"/>
          </p:nvPr>
        </p:nvSpPr>
        <p:spPr>
          <a:xfrm>
            <a:off x="1077913" y="1111250"/>
            <a:ext cx="5617021" cy="3671888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8"/>
          <p:cNvSpPr>
            <a:spLocks noGrp="1"/>
          </p:cNvSpPr>
          <p:nvPr>
            <p:ph type="pic" sz="quarter" idx="11" hasCustomPrompt="1"/>
          </p:nvPr>
        </p:nvSpPr>
        <p:spPr>
          <a:xfrm>
            <a:off x="11488633" y="1111052"/>
            <a:ext cx="5617021" cy="3671888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タイトル 1"/>
          <p:cNvSpPr>
            <a:spLocks noGrp="1"/>
          </p:cNvSpPr>
          <p:nvPr>
            <p:ph type="title" hasCustomPrompt="1"/>
          </p:nvPr>
        </p:nvSpPr>
        <p:spPr>
          <a:xfrm>
            <a:off x="1366342" y="6799684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862286" y="5791572"/>
            <a:ext cx="661574" cy="1728192"/>
            <a:chOff x="4012746" y="1615108"/>
            <a:chExt cx="661574" cy="1728192"/>
          </a:xfrm>
        </p:grpSpPr>
        <p:cxnSp>
          <p:nvCxnSpPr>
            <p:cNvPr id="14" name="直線コネクタ 13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366342" y="7735788"/>
            <a:ext cx="16201800" cy="194421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9" name="テキスト プレースホルダー 18"/>
          <p:cNvSpPr>
            <a:spLocks noGrp="1"/>
          </p:cNvSpPr>
          <p:nvPr>
            <p:ph type="body" sz="quarter" idx="17" hasCustomPrompt="1"/>
          </p:nvPr>
        </p:nvSpPr>
        <p:spPr>
          <a:xfrm>
            <a:off x="4462686" y="691694"/>
            <a:ext cx="8713511" cy="6130764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5419147" y="967036"/>
            <a:ext cx="6800589" cy="432048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</a:p>
        </p:txBody>
      </p:sp>
    </p:spTree>
    <p:extLst>
      <p:ext uri="{BB962C8B-B14F-4D97-AF65-F5344CB8AC3E}">
        <p14:creationId xmlns:p14="http://schemas.microsoft.com/office/powerpoint/2010/main" val="316325348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nit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30368" y="5143500"/>
            <a:ext cx="18286413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54" y="511247"/>
            <a:ext cx="8568014" cy="5856389"/>
          </a:xfrm>
          <a:prstGeom prst="rect">
            <a:avLst/>
          </a:prstGeom>
        </p:spPr>
      </p:pic>
      <p:sp>
        <p:nvSpPr>
          <p:cNvPr id="10" name="図プレースホルダー 8"/>
          <p:cNvSpPr>
            <a:spLocks noGrp="1"/>
          </p:cNvSpPr>
          <p:nvPr>
            <p:ph type="pic" sz="quarter" idx="11" hasCustomPrompt="1"/>
          </p:nvPr>
        </p:nvSpPr>
        <p:spPr>
          <a:xfrm>
            <a:off x="5110758" y="764182"/>
            <a:ext cx="6696744" cy="4283569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タイトル 1"/>
          <p:cNvSpPr>
            <a:spLocks noGrp="1"/>
          </p:cNvSpPr>
          <p:nvPr>
            <p:ph type="title" hasCustomPrompt="1"/>
          </p:nvPr>
        </p:nvSpPr>
        <p:spPr>
          <a:xfrm>
            <a:off x="1366342" y="6799684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862286" y="5791572"/>
            <a:ext cx="661574" cy="1728192"/>
            <a:chOff x="4012746" y="1615108"/>
            <a:chExt cx="661574" cy="1728192"/>
          </a:xfrm>
        </p:grpSpPr>
        <p:cxnSp>
          <p:nvCxnSpPr>
            <p:cNvPr id="14" name="直線コネクタ 13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コネクタ 14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コネクタ 15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366342" y="7735788"/>
            <a:ext cx="16201800" cy="194421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pic>
        <p:nvPicPr>
          <p:cNvPr id="2" name="図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510" y="2388840"/>
            <a:ext cx="1812335" cy="3762772"/>
          </a:xfrm>
          <a:prstGeom prst="rect">
            <a:avLst/>
          </a:prstGeom>
        </p:spPr>
      </p:pic>
      <p:pic>
        <p:nvPicPr>
          <p:cNvPr id="4" name="図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5574" y="1112079"/>
            <a:ext cx="3556895" cy="5029200"/>
          </a:xfrm>
          <a:prstGeom prst="rect">
            <a:avLst/>
          </a:prstGeom>
        </p:spPr>
      </p:pic>
      <p:sp>
        <p:nvSpPr>
          <p:cNvPr id="18" name="図プレースホルダー 8"/>
          <p:cNvSpPr>
            <a:spLocks noGrp="1"/>
          </p:cNvSpPr>
          <p:nvPr>
            <p:ph type="pic" sz="quarter" idx="17" hasCustomPrompt="1"/>
          </p:nvPr>
        </p:nvSpPr>
        <p:spPr>
          <a:xfrm>
            <a:off x="3022526" y="2876155"/>
            <a:ext cx="1512168" cy="2771401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0" name="図プレースホルダー 8"/>
          <p:cNvSpPr>
            <a:spLocks noGrp="1"/>
          </p:cNvSpPr>
          <p:nvPr>
            <p:ph type="pic" sz="quarter" idx="18" hasCustomPrompt="1"/>
          </p:nvPr>
        </p:nvSpPr>
        <p:spPr>
          <a:xfrm>
            <a:off x="12722021" y="1615108"/>
            <a:ext cx="3024000" cy="4032448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134908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/>
      <p:bldP spid="2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8286413" cy="643964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1366342" y="7735788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6" name="グループ化 5"/>
          <p:cNvGrpSpPr/>
          <p:nvPr userDrawn="1"/>
        </p:nvGrpSpPr>
        <p:grpSpPr>
          <a:xfrm>
            <a:off x="862286" y="6727676"/>
            <a:ext cx="661574" cy="1728192"/>
            <a:chOff x="4012746" y="1615108"/>
            <a:chExt cx="661574" cy="1728192"/>
          </a:xfrm>
        </p:grpSpPr>
        <p:cxnSp>
          <p:nvCxnSpPr>
            <p:cNvPr id="7" name="直線コネクタ 6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366342" y="8671892"/>
            <a:ext cx="16201800" cy="122413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3094073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9142413" cy="10286999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10007302" y="3805742"/>
            <a:ext cx="7632848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6" name="グループ化 5"/>
          <p:cNvGrpSpPr/>
          <p:nvPr userDrawn="1"/>
        </p:nvGrpSpPr>
        <p:grpSpPr>
          <a:xfrm>
            <a:off x="9503246" y="2797630"/>
            <a:ext cx="661574" cy="1728192"/>
            <a:chOff x="4012746" y="1615108"/>
            <a:chExt cx="661574" cy="1728192"/>
          </a:xfrm>
        </p:grpSpPr>
        <p:cxnSp>
          <p:nvCxnSpPr>
            <p:cNvPr id="7" name="直線コネクタ 6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07302" y="4741846"/>
            <a:ext cx="7632848" cy="1944216"/>
          </a:xfr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1259257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8286413" cy="10286999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4" name="タイトル 1"/>
          <p:cNvSpPr>
            <a:spLocks noGrp="1"/>
          </p:cNvSpPr>
          <p:nvPr>
            <p:ph type="title" hasCustomPrompt="1"/>
          </p:nvPr>
        </p:nvSpPr>
        <p:spPr>
          <a:xfrm>
            <a:off x="1006302" y="6871692"/>
            <a:ext cx="16201800" cy="1080120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60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006302" y="7807796"/>
            <a:ext cx="16201800" cy="1944216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579668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0414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186322" y="3919364"/>
            <a:ext cx="15913768" cy="86409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4855468"/>
            <a:ext cx="15913768" cy="2088232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85719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186322" y="3919364"/>
            <a:ext cx="730881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4855468"/>
            <a:ext cx="7308812" cy="208823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755274" y="3919364"/>
            <a:ext cx="730881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9755274" y="4855468"/>
            <a:ext cx="7308812" cy="208823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8186668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allAtOnce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186322" y="2233267"/>
            <a:ext cx="1587776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2983260"/>
            <a:ext cx="15877764" cy="1254049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186322" y="4579618"/>
            <a:ext cx="1587776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2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186322" y="5329611"/>
            <a:ext cx="15877764" cy="1254049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1186322" y="6943700"/>
            <a:ext cx="1587776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1186322" y="7693693"/>
            <a:ext cx="15877764" cy="1254049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87616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allAtOnce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allAtOnce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grpSp>
        <p:nvGrpSpPr>
          <p:cNvPr id="15" name="グループ化 14"/>
          <p:cNvGrpSpPr/>
          <p:nvPr userDrawn="1"/>
        </p:nvGrpSpPr>
        <p:grpSpPr>
          <a:xfrm>
            <a:off x="862286" y="2470598"/>
            <a:ext cx="1552133" cy="1728192"/>
            <a:chOff x="7054974" y="1111052"/>
            <a:chExt cx="1552133" cy="1728192"/>
          </a:xfrm>
        </p:grpSpPr>
        <p:sp>
          <p:nvSpPr>
            <p:cNvPr id="16" name="テキスト ボックス 15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7" name="直線コネクタ 16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グループ化 17"/>
          <p:cNvGrpSpPr/>
          <p:nvPr userDrawn="1"/>
        </p:nvGrpSpPr>
        <p:grpSpPr>
          <a:xfrm>
            <a:off x="862286" y="4774854"/>
            <a:ext cx="1552133" cy="1728192"/>
            <a:chOff x="7054974" y="1111052"/>
            <a:chExt cx="1552133" cy="1728192"/>
          </a:xfrm>
        </p:grpSpPr>
        <p:sp>
          <p:nvSpPr>
            <p:cNvPr id="19" name="テキスト ボックス 18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0" name="直線コネクタ 19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グループ化 20"/>
          <p:cNvGrpSpPr/>
          <p:nvPr userDrawn="1"/>
        </p:nvGrpSpPr>
        <p:grpSpPr>
          <a:xfrm>
            <a:off x="862286" y="7079110"/>
            <a:ext cx="1552133" cy="1728192"/>
            <a:chOff x="7054974" y="1111052"/>
            <a:chExt cx="1552133" cy="1728192"/>
          </a:xfrm>
        </p:grpSpPr>
        <p:sp>
          <p:nvSpPr>
            <p:cNvPr id="22" name="テキスト ボックス 21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3" name="直線コネクタ 22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2590478" y="2383554"/>
            <a:ext cx="14545616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2590478" y="3160606"/>
            <a:ext cx="14545616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2590478" y="4671145"/>
            <a:ext cx="14545616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2590478" y="5448197"/>
            <a:ext cx="14545616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2590478" y="6958736"/>
            <a:ext cx="14545616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2590478" y="7735788"/>
            <a:ext cx="14545616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13274038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914320" y="4063602"/>
            <a:ext cx="16457772" cy="1440161"/>
          </a:xfrm>
        </p:spPr>
        <p:txBody>
          <a:bodyPr anchor="b">
            <a:noAutofit/>
          </a:bodyPr>
          <a:lstStyle>
            <a:lvl1pPr algn="ctr">
              <a:defRPr sz="8000" kern="0" spc="2000" baseline="0"/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970757" y="5359747"/>
            <a:ext cx="16344898" cy="575841"/>
          </a:xfrm>
        </p:spPr>
        <p:txBody>
          <a:bodyPr>
            <a:noAutofit/>
          </a:bodyPr>
          <a:lstStyle>
            <a:lvl1pPr algn="ctr">
              <a:spcBef>
                <a:spcPts val="0"/>
              </a:spcBef>
              <a:defRPr sz="2800" spc="1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970757" y="8167836"/>
            <a:ext cx="16344898" cy="1871985"/>
          </a:xfrm>
        </p:spPr>
        <p:txBody>
          <a:bodyPr anchor="b"/>
          <a:lstStyle>
            <a:lvl1pPr algn="ctr">
              <a:spcBef>
                <a:spcPts val="0"/>
              </a:spcBef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Info</a:t>
            </a:r>
            <a:endParaRPr kumimoji="1" lang="ja-JP" altLang="en-US" dirty="0"/>
          </a:p>
        </p:txBody>
      </p:sp>
      <p:cxnSp>
        <p:nvCxnSpPr>
          <p:cNvPr id="12" name="直線コネクタ 11"/>
          <p:cNvCxnSpPr/>
          <p:nvPr userDrawn="1"/>
        </p:nvCxnSpPr>
        <p:spPr>
          <a:xfrm flipV="1">
            <a:off x="8813213" y="226318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/>
          <p:cNvCxnSpPr/>
          <p:nvPr userDrawn="1"/>
        </p:nvCxnSpPr>
        <p:spPr>
          <a:xfrm flipV="1">
            <a:off x="8813213" y="262322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/>
          <p:nvPr userDrawn="1"/>
        </p:nvCxnSpPr>
        <p:spPr>
          <a:xfrm flipV="1">
            <a:off x="8813213" y="2983260"/>
            <a:ext cx="661574" cy="10081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634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7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Takeaway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grpSp>
        <p:nvGrpSpPr>
          <p:cNvPr id="15" name="グループ化 14"/>
          <p:cNvGrpSpPr/>
          <p:nvPr userDrawn="1"/>
        </p:nvGrpSpPr>
        <p:grpSpPr>
          <a:xfrm>
            <a:off x="142206" y="2470598"/>
            <a:ext cx="1552133" cy="1728192"/>
            <a:chOff x="7054974" y="1111052"/>
            <a:chExt cx="1552133" cy="1728192"/>
          </a:xfrm>
        </p:grpSpPr>
        <p:sp>
          <p:nvSpPr>
            <p:cNvPr id="16" name="テキスト ボックス 15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7" name="直線コネクタ 16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グループ化 17"/>
          <p:cNvGrpSpPr/>
          <p:nvPr userDrawn="1"/>
        </p:nvGrpSpPr>
        <p:grpSpPr>
          <a:xfrm>
            <a:off x="142206" y="4774854"/>
            <a:ext cx="1552133" cy="1728192"/>
            <a:chOff x="7054974" y="1111052"/>
            <a:chExt cx="1552133" cy="1728192"/>
          </a:xfrm>
        </p:grpSpPr>
        <p:sp>
          <p:nvSpPr>
            <p:cNvPr id="19" name="テキスト ボックス 18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0" name="直線コネクタ 19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グループ化 20"/>
          <p:cNvGrpSpPr/>
          <p:nvPr userDrawn="1"/>
        </p:nvGrpSpPr>
        <p:grpSpPr>
          <a:xfrm>
            <a:off x="142206" y="7079110"/>
            <a:ext cx="1552133" cy="1728192"/>
            <a:chOff x="7054974" y="1111052"/>
            <a:chExt cx="1552133" cy="1728192"/>
          </a:xfrm>
        </p:grpSpPr>
        <p:sp>
          <p:nvSpPr>
            <p:cNvPr id="22" name="テキスト ボックス 21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3" name="直線コネクタ 22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870398" y="2263180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870398" y="2983260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870398" y="4550771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870398" y="5270851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1870398" y="6838362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1870398" y="7558442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grpSp>
        <p:nvGrpSpPr>
          <p:cNvPr id="30" name="グループ化 29"/>
          <p:cNvGrpSpPr/>
          <p:nvPr userDrawn="1"/>
        </p:nvGrpSpPr>
        <p:grpSpPr>
          <a:xfrm>
            <a:off x="8639150" y="2470598"/>
            <a:ext cx="1552133" cy="1728192"/>
            <a:chOff x="7054974" y="1111052"/>
            <a:chExt cx="1552133" cy="1728192"/>
          </a:xfrm>
        </p:grpSpPr>
        <p:sp>
          <p:nvSpPr>
            <p:cNvPr id="31" name="テキスト ボックス 30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4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2" name="直線コネクタ 31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グループ化 32"/>
          <p:cNvGrpSpPr/>
          <p:nvPr userDrawn="1"/>
        </p:nvGrpSpPr>
        <p:grpSpPr>
          <a:xfrm>
            <a:off x="8639150" y="4774854"/>
            <a:ext cx="1552133" cy="1728192"/>
            <a:chOff x="7054974" y="1111052"/>
            <a:chExt cx="1552133" cy="1728192"/>
          </a:xfrm>
        </p:grpSpPr>
        <p:sp>
          <p:nvSpPr>
            <p:cNvPr id="34" name="テキスト ボックス 33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5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5" name="直線コネクタ 34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グループ化 35"/>
          <p:cNvGrpSpPr/>
          <p:nvPr userDrawn="1"/>
        </p:nvGrpSpPr>
        <p:grpSpPr>
          <a:xfrm>
            <a:off x="8639150" y="7079110"/>
            <a:ext cx="1552133" cy="1728192"/>
            <a:chOff x="7054974" y="1111052"/>
            <a:chExt cx="1552133" cy="1728192"/>
          </a:xfrm>
        </p:grpSpPr>
        <p:sp>
          <p:nvSpPr>
            <p:cNvPr id="37" name="テキスト ボックス 36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6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8" name="直線コネクタ 37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10367342" y="2263180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0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10367342" y="2983260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41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10367342" y="4550771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2" name="テキスト プレースホルダー 6"/>
          <p:cNvSpPr>
            <a:spLocks noGrp="1"/>
          </p:cNvSpPr>
          <p:nvPr>
            <p:ph type="body" sz="quarter" idx="22" hasCustomPrompt="1"/>
          </p:nvPr>
        </p:nvSpPr>
        <p:spPr>
          <a:xfrm>
            <a:off x="10367342" y="5270851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43" name="テキスト プレースホルダー 6"/>
          <p:cNvSpPr>
            <a:spLocks noGrp="1"/>
          </p:cNvSpPr>
          <p:nvPr>
            <p:ph type="body" sz="quarter" idx="23" hasCustomPrompt="1"/>
          </p:nvPr>
        </p:nvSpPr>
        <p:spPr>
          <a:xfrm>
            <a:off x="10367342" y="6838362"/>
            <a:ext cx="712879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4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10367342" y="7558442"/>
            <a:ext cx="7128792" cy="133482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8381652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7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25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7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2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7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25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75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grpSp>
        <p:nvGrpSpPr>
          <p:cNvPr id="15" name="グループ化 14"/>
          <p:cNvGrpSpPr/>
          <p:nvPr userDrawn="1"/>
        </p:nvGrpSpPr>
        <p:grpSpPr>
          <a:xfrm>
            <a:off x="6478910" y="1831132"/>
            <a:ext cx="1552133" cy="1569660"/>
            <a:chOff x="7054974" y="1200132"/>
            <a:chExt cx="1552133" cy="1569660"/>
          </a:xfrm>
        </p:grpSpPr>
        <p:sp>
          <p:nvSpPr>
            <p:cNvPr id="16" name="テキスト ボックス 15"/>
            <p:cNvSpPr txBox="1"/>
            <p:nvPr userDrawn="1"/>
          </p:nvSpPr>
          <p:spPr>
            <a:xfrm>
              <a:off x="7054974" y="1200132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7" name="直線コネクタ 16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8207102" y="2047156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34" name="グループ化 33"/>
          <p:cNvGrpSpPr/>
          <p:nvPr userDrawn="1"/>
        </p:nvGrpSpPr>
        <p:grpSpPr>
          <a:xfrm>
            <a:off x="6478910" y="3343300"/>
            <a:ext cx="1552133" cy="1569660"/>
            <a:chOff x="7054974" y="1248171"/>
            <a:chExt cx="1552133" cy="1569660"/>
          </a:xfrm>
        </p:grpSpPr>
        <p:sp>
          <p:nvSpPr>
            <p:cNvPr id="35" name="テキスト ボックス 34"/>
            <p:cNvSpPr txBox="1"/>
            <p:nvPr userDrawn="1"/>
          </p:nvSpPr>
          <p:spPr>
            <a:xfrm>
              <a:off x="7054974" y="1248171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36" name="直線コネクタ 35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8207102" y="3511285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38" name="グループ化 37"/>
          <p:cNvGrpSpPr/>
          <p:nvPr userDrawn="1"/>
        </p:nvGrpSpPr>
        <p:grpSpPr>
          <a:xfrm>
            <a:off x="6478910" y="4855468"/>
            <a:ext cx="1552133" cy="1569660"/>
            <a:chOff x="7054974" y="1257783"/>
            <a:chExt cx="1552133" cy="1569660"/>
          </a:xfrm>
        </p:grpSpPr>
        <p:sp>
          <p:nvSpPr>
            <p:cNvPr id="39" name="テキスト ボックス 38"/>
            <p:cNvSpPr txBox="1"/>
            <p:nvPr userDrawn="1"/>
          </p:nvSpPr>
          <p:spPr>
            <a:xfrm>
              <a:off x="7054974" y="1257783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40" name="直線コネクタ 39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8207102" y="5013841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42" name="グループ化 41"/>
          <p:cNvGrpSpPr/>
          <p:nvPr userDrawn="1"/>
        </p:nvGrpSpPr>
        <p:grpSpPr>
          <a:xfrm>
            <a:off x="6478910" y="6295628"/>
            <a:ext cx="1552133" cy="1569660"/>
            <a:chOff x="7054974" y="1202317"/>
            <a:chExt cx="1552133" cy="1569660"/>
          </a:xfrm>
        </p:grpSpPr>
        <p:sp>
          <p:nvSpPr>
            <p:cNvPr id="43" name="テキスト ボックス 42"/>
            <p:cNvSpPr txBox="1"/>
            <p:nvPr userDrawn="1"/>
          </p:nvSpPr>
          <p:spPr>
            <a:xfrm>
              <a:off x="7054974" y="1202317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4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44" name="直線コネクタ 43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207102" y="6509467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46" name="グループ化 45"/>
          <p:cNvGrpSpPr/>
          <p:nvPr userDrawn="1"/>
        </p:nvGrpSpPr>
        <p:grpSpPr>
          <a:xfrm>
            <a:off x="6478910" y="7879804"/>
            <a:ext cx="1552133" cy="1569660"/>
            <a:chOff x="7054974" y="1247810"/>
            <a:chExt cx="1552133" cy="1569660"/>
          </a:xfrm>
        </p:grpSpPr>
        <p:sp>
          <p:nvSpPr>
            <p:cNvPr id="47" name="テキスト ボックス 46"/>
            <p:cNvSpPr txBox="1"/>
            <p:nvPr userDrawn="1"/>
          </p:nvSpPr>
          <p:spPr>
            <a:xfrm>
              <a:off x="7054974" y="1247810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5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48" name="直線コネクタ 47"/>
            <p:cNvCxnSpPr/>
            <p:nvPr userDrawn="1"/>
          </p:nvCxnSpPr>
          <p:spPr>
            <a:xfrm flipV="1">
              <a:off x="8607107" y="1399084"/>
              <a:ext cx="0" cy="12961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8207102" y="8048150"/>
            <a:ext cx="9289032" cy="1224136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55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0278" y="3539384"/>
            <a:ext cx="6192688" cy="4124396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862551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8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6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1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8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35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1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6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3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186322" y="2551212"/>
            <a:ext cx="730881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3487316"/>
            <a:ext cx="7308812" cy="518457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755274" y="2551212"/>
            <a:ext cx="730881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9755274" y="3487316"/>
            <a:ext cx="7308812" cy="518457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2719950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allAtOnce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2839244"/>
            <a:ext cx="15913768" cy="5616624"/>
          </a:xfrm>
        </p:spPr>
        <p:txBody>
          <a:bodyPr anchor="ctr">
            <a:noAutofit/>
          </a:bodyPr>
          <a:lstStyle>
            <a:lvl1pPr algn="l">
              <a:lnSpc>
                <a:spcPts val="3400"/>
              </a:lnSpc>
              <a:spcBef>
                <a:spcPts val="0"/>
              </a:spcBef>
              <a:spcAft>
                <a:spcPts val="1200"/>
              </a:spcAft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81505076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883" y="2047156"/>
            <a:ext cx="3468257" cy="7200800"/>
          </a:xfrm>
          <a:prstGeom prst="rect">
            <a:avLst/>
          </a:prstGeom>
        </p:spPr>
      </p:pic>
      <p:sp>
        <p:nvSpPr>
          <p:cNvPr id="9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6766942" y="3919364"/>
            <a:ext cx="103331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6766942" y="4639444"/>
            <a:ext cx="10333148" cy="280831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1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3038248" y="2983260"/>
            <a:ext cx="3008614" cy="5415505"/>
          </a:xfrm>
          <a:solidFill>
            <a:schemeClr val="tx1">
              <a:lumMod val="65000"/>
            </a:schemeClr>
          </a:solidFill>
          <a:ln>
            <a:noFill/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464858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allAtOnce"/>
      <p:bldP spid="11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19070" y="3990999"/>
            <a:ext cx="9181020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19070" y="4783460"/>
            <a:ext cx="9181020" cy="230425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2385"/>
            <a:ext cx="6911975" cy="691356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7787033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0" grpId="0" animBg="1"/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 Sk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19070" y="2263180"/>
            <a:ext cx="9181020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19070" y="3055641"/>
            <a:ext cx="9181020" cy="2159867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2385"/>
            <a:ext cx="6911975" cy="691356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107215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0" grpId="0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- 1 Column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0278" y="7591772"/>
            <a:ext cx="166338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0278" y="8311852"/>
            <a:ext cx="16633848" cy="1152128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2385"/>
            <a:ext cx="16633551" cy="5185371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08961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0" grpId="0" animBg="1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0278" y="6799684"/>
            <a:ext cx="813690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0278" y="7519764"/>
            <a:ext cx="8136904" cy="194421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2385"/>
            <a:ext cx="8136607" cy="439328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9359230" y="6800479"/>
            <a:ext cx="8136904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9359230" y="7520559"/>
            <a:ext cx="8136904" cy="194421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9359527" y="2263180"/>
            <a:ext cx="8136607" cy="4393283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87884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/>
      <p:bldP spid="10" grpId="0" animBg="1"/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allAtOnce"/>
      <p:bldP spid="12" grpId="0" animBg="1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4" y="2263178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646262" y="6367639"/>
            <a:ext cx="4392488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646262" y="6943702"/>
            <a:ext cx="4104456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3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5038548" y="2263179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4894236" y="6367640"/>
            <a:ext cx="4392488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15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4894236" y="6943703"/>
            <a:ext cx="4104456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6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9287814" y="2263180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9143502" y="6367641"/>
            <a:ext cx="4392488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9143502" y="6943704"/>
            <a:ext cx="4104456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9" name="図プレースホルダー 9"/>
          <p:cNvSpPr>
            <a:spLocks noGrp="1"/>
          </p:cNvSpPr>
          <p:nvPr>
            <p:ph type="pic" sz="quarter" idx="22" hasCustomPrompt="1"/>
          </p:nvPr>
        </p:nvSpPr>
        <p:spPr>
          <a:xfrm>
            <a:off x="13535990" y="2263181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23" hasCustomPrompt="1"/>
          </p:nvPr>
        </p:nvSpPr>
        <p:spPr>
          <a:xfrm>
            <a:off x="13391678" y="6367642"/>
            <a:ext cx="4392488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13391678" y="6943705"/>
            <a:ext cx="4104456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8199080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animBg="1"/>
      <p:bldP spid="14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7735788"/>
            <a:ext cx="13557478" cy="1440161"/>
          </a:xfrm>
        </p:spPr>
        <p:txBody>
          <a:bodyPr anchor="b">
            <a:noAutofit/>
          </a:bodyPr>
          <a:lstStyle>
            <a:lvl1pPr algn="l">
              <a:defRPr sz="7200" kern="0" spc="2000" baseline="0"/>
            </a:lvl1pPr>
          </a:lstStyle>
          <a:p>
            <a:r>
              <a:rPr kumimoji="1" lang="en-US" altLang="ja-JP" dirty="0"/>
              <a:t>SECTION TITLE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78310" y="8959702"/>
            <a:ext cx="13464495" cy="575841"/>
          </a:xfrm>
        </p:spPr>
        <p:txBody>
          <a:bodyPr>
            <a:noAutofit/>
          </a:bodyPr>
          <a:lstStyle>
            <a:lvl1pPr algn="l">
              <a:spcBef>
                <a:spcPts val="0"/>
              </a:spcBef>
              <a:defRPr sz="2800" spc="3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Description Goes Here</a:t>
            </a:r>
            <a:endParaRPr kumimoji="1" lang="ja-JP" altLang="en-US" dirty="0"/>
          </a:p>
        </p:txBody>
      </p:sp>
      <p:grpSp>
        <p:nvGrpSpPr>
          <p:cNvPr id="5" name="グループ化 4"/>
          <p:cNvGrpSpPr/>
          <p:nvPr userDrawn="1"/>
        </p:nvGrpSpPr>
        <p:grpSpPr>
          <a:xfrm>
            <a:off x="672671" y="6743196"/>
            <a:ext cx="661574" cy="1728192"/>
            <a:chOff x="4012746" y="1615108"/>
            <a:chExt cx="661574" cy="1728192"/>
          </a:xfrm>
        </p:grpSpPr>
        <p:cxnSp>
          <p:nvCxnSpPr>
            <p:cNvPr id="6" name="直線コネクタ 5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コネクタ 7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62173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790575" y="2263179"/>
            <a:ext cx="3312370" cy="331237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4246662" y="2551213"/>
            <a:ext cx="4680520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4246662" y="3127276"/>
            <a:ext cx="4680520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2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790278" y="5863580"/>
            <a:ext cx="3312370" cy="331237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4246365" y="6151614"/>
            <a:ext cx="4680520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4246365" y="6727677"/>
            <a:ext cx="4680520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5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9287519" y="2263179"/>
            <a:ext cx="3312370" cy="331237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12743606" y="2551213"/>
            <a:ext cx="4680520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12743606" y="3127276"/>
            <a:ext cx="4680520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8" name="図プレースホルダー 9"/>
          <p:cNvSpPr>
            <a:spLocks noGrp="1"/>
          </p:cNvSpPr>
          <p:nvPr>
            <p:ph type="pic" sz="quarter" idx="22" hasCustomPrompt="1"/>
          </p:nvPr>
        </p:nvSpPr>
        <p:spPr>
          <a:xfrm>
            <a:off x="9287222" y="5863580"/>
            <a:ext cx="3312370" cy="3312370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23" hasCustomPrompt="1"/>
          </p:nvPr>
        </p:nvSpPr>
        <p:spPr>
          <a:xfrm>
            <a:off x="12743309" y="6151614"/>
            <a:ext cx="4680520" cy="648074"/>
          </a:xfrm>
          <a:noFill/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Here</a:t>
            </a:r>
            <a:endParaRPr kumimoji="1" lang="ja-JP" altLang="en-US" dirty="0"/>
          </a:p>
        </p:txBody>
      </p:sp>
      <p:sp>
        <p:nvSpPr>
          <p:cNvPr id="30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12743309" y="6727677"/>
            <a:ext cx="4680520" cy="2304251"/>
          </a:xfrm>
          <a:noFill/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025762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2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6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9" grpId="0" build="p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790278" y="2551210"/>
            <a:ext cx="5688632" cy="1296146"/>
          </a:xfrm>
          <a:noFill/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6838950" y="2263181"/>
            <a:ext cx="10369152" cy="1872208"/>
          </a:xfrm>
          <a:noFill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14" name="直線コネクタ 13"/>
          <p:cNvCxnSpPr/>
          <p:nvPr userDrawn="1"/>
        </p:nvCxnSpPr>
        <p:spPr>
          <a:xfrm>
            <a:off x="6622926" y="2263180"/>
            <a:ext cx="0" cy="18722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790278" y="4999482"/>
            <a:ext cx="5688632" cy="1296146"/>
          </a:xfrm>
          <a:noFill/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6838950" y="4711453"/>
            <a:ext cx="10369152" cy="1872208"/>
          </a:xfrm>
          <a:noFill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18" name="直線コネクタ 17"/>
          <p:cNvCxnSpPr/>
          <p:nvPr userDrawn="1"/>
        </p:nvCxnSpPr>
        <p:spPr>
          <a:xfrm>
            <a:off x="6622926" y="4711452"/>
            <a:ext cx="0" cy="18722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790278" y="7447753"/>
            <a:ext cx="5688632" cy="1296146"/>
          </a:xfrm>
          <a:noFill/>
        </p:spPr>
        <p:txBody>
          <a:bodyPr anchor="ctr">
            <a:noAutofit/>
          </a:bodyPr>
          <a:lstStyle>
            <a:lvl1pPr algn="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6838950" y="7159724"/>
            <a:ext cx="10369152" cy="1872208"/>
          </a:xfrm>
          <a:noFill/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21" name="直線コネクタ 20"/>
          <p:cNvCxnSpPr/>
          <p:nvPr userDrawn="1"/>
        </p:nvCxnSpPr>
        <p:spPr>
          <a:xfrm>
            <a:off x="6622926" y="7159723"/>
            <a:ext cx="0" cy="18722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6499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lla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808280" y="2551212"/>
            <a:ext cx="5454606" cy="2088234"/>
          </a:xfrm>
          <a:noFill/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</a:p>
        </p:txBody>
      </p:sp>
      <p:sp>
        <p:nvSpPr>
          <p:cNvPr id="9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087311" y="5071492"/>
            <a:ext cx="4896544" cy="3384376"/>
          </a:xfrm>
          <a:noFill/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14" name="直線コネクタ 13"/>
          <p:cNvCxnSpPr/>
          <p:nvPr userDrawn="1"/>
        </p:nvCxnSpPr>
        <p:spPr>
          <a:xfrm flipH="1">
            <a:off x="1087311" y="4927477"/>
            <a:ext cx="48965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6388900" y="2551212"/>
            <a:ext cx="5454606" cy="2088234"/>
          </a:xfrm>
          <a:noFill/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6667931" y="5071492"/>
            <a:ext cx="4896544" cy="3384376"/>
          </a:xfrm>
          <a:noFill/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24" name="直線コネクタ 23"/>
          <p:cNvCxnSpPr/>
          <p:nvPr userDrawn="1"/>
        </p:nvCxnSpPr>
        <p:spPr>
          <a:xfrm flipH="1">
            <a:off x="6667931" y="4927477"/>
            <a:ext cx="48965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11969520" y="2551212"/>
            <a:ext cx="5454606" cy="2088234"/>
          </a:xfrm>
          <a:noFill/>
        </p:spPr>
        <p:txBody>
          <a:bodyPr anchor="b">
            <a:noAutofit/>
          </a:bodyPr>
          <a:lstStyle>
            <a:lvl1pPr algn="ctr">
              <a:spcBef>
                <a:spcPts val="0"/>
              </a:spcBef>
              <a:defRPr sz="6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Item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12248551" y="5071492"/>
            <a:ext cx="4896544" cy="3384376"/>
          </a:xfrm>
          <a:noFill/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cxnSp>
        <p:nvCxnSpPr>
          <p:cNvPr id="27" name="直線コネクタ 26"/>
          <p:cNvCxnSpPr/>
          <p:nvPr userDrawn="1"/>
        </p:nvCxnSpPr>
        <p:spPr>
          <a:xfrm flipH="1">
            <a:off x="12248551" y="4927477"/>
            <a:ext cx="48965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50141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8383860"/>
            <a:ext cx="15913768" cy="1296144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9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1438350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4552696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1" name="図プレースホルダー 9"/>
          <p:cNvSpPr>
            <a:spLocks noGrp="1"/>
          </p:cNvSpPr>
          <p:nvPr>
            <p:ph type="pic" sz="quarter" idx="17" hasCustomPrompt="1"/>
          </p:nvPr>
        </p:nvSpPr>
        <p:spPr>
          <a:xfrm>
            <a:off x="7667042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10781388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3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13895734" y="2263180"/>
            <a:ext cx="295232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421049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  <p:bldP spid="11" grpId="0" animBg="1"/>
      <p:bldP spid="12" grpId="0" animBg="1"/>
      <p:bldP spid="13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186322" y="8383860"/>
            <a:ext cx="15913768" cy="1296144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9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1438350" y="2263180"/>
            <a:ext cx="3600400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5184000" y="2263180"/>
            <a:ext cx="6048000" cy="2952328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11375454" y="2263180"/>
            <a:ext cx="5472608" cy="604867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4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5184000" y="5359524"/>
            <a:ext cx="6048000" cy="2952328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286139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  <p:bldP spid="12" grpId="0" animBg="1"/>
      <p:bldP spid="14" grpId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5" name="山形 4"/>
          <p:cNvSpPr/>
          <p:nvPr userDrawn="1"/>
        </p:nvSpPr>
        <p:spPr>
          <a:xfrm>
            <a:off x="862286" y="3703340"/>
            <a:ext cx="4464496" cy="1091326"/>
          </a:xfrm>
          <a:prstGeom prst="chevron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" name="山形 7"/>
          <p:cNvSpPr/>
          <p:nvPr userDrawn="1"/>
        </p:nvSpPr>
        <p:spPr>
          <a:xfrm>
            <a:off x="4990480" y="3703340"/>
            <a:ext cx="4464496" cy="1091326"/>
          </a:xfrm>
          <a:prstGeom prst="chevron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9" name="山形 8"/>
          <p:cNvSpPr/>
          <p:nvPr userDrawn="1"/>
        </p:nvSpPr>
        <p:spPr>
          <a:xfrm>
            <a:off x="9118674" y="3692134"/>
            <a:ext cx="4464496" cy="1091326"/>
          </a:xfrm>
          <a:prstGeom prst="chevron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山形 9"/>
          <p:cNvSpPr/>
          <p:nvPr userDrawn="1"/>
        </p:nvSpPr>
        <p:spPr>
          <a:xfrm>
            <a:off x="13246869" y="3703340"/>
            <a:ext cx="4464496" cy="1091326"/>
          </a:xfrm>
          <a:prstGeom prst="chevron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438349" y="3811352"/>
            <a:ext cx="3169145" cy="864096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2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18270" y="4855468"/>
            <a:ext cx="4104456" cy="273630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3822932" y="3811352"/>
            <a:ext cx="3169145" cy="864096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5566543" y="3811352"/>
            <a:ext cx="3169145" cy="864096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5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9694737" y="3811352"/>
            <a:ext cx="3169145" cy="864096"/>
          </a:xfrm>
        </p:spPr>
        <p:txBody>
          <a:bodyPr anchor="ctr">
            <a:noAutofit/>
          </a:bodyPr>
          <a:lstStyle>
            <a:lvl1pPr algn="l">
              <a:spcBef>
                <a:spcPts val="0"/>
              </a:spcBef>
              <a:defRPr sz="3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6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4846729" y="4855468"/>
            <a:ext cx="4104456" cy="273630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8975188" y="4855468"/>
            <a:ext cx="4104456" cy="273630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13103646" y="4855468"/>
            <a:ext cx="4104456" cy="273630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814857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8" grpId="0" animBg="1"/>
      <p:bldP spid="9" grpId="0" animBg="1"/>
      <p:bldP spid="10" grpId="0" animBg="1"/>
      <p:bldP spid="1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1366342" y="2623220"/>
            <a:ext cx="6120680" cy="612068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/>
          <p:nvPr userDrawn="1"/>
        </p:nvSpPr>
        <p:spPr>
          <a:xfrm>
            <a:off x="2117625" y="4148759"/>
            <a:ext cx="4618114" cy="461811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9"/>
          <p:cNvSpPr/>
          <p:nvPr userDrawn="1"/>
        </p:nvSpPr>
        <p:spPr>
          <a:xfrm>
            <a:off x="3022526" y="5935589"/>
            <a:ext cx="2808312" cy="28083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7" name="直線コネクタ 16"/>
          <p:cNvCxnSpPr/>
          <p:nvPr userDrawn="1"/>
        </p:nvCxnSpPr>
        <p:spPr>
          <a:xfrm flipV="1">
            <a:off x="9142413" y="2470598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9318472" y="2383554"/>
            <a:ext cx="796163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9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9318472" y="3160606"/>
            <a:ext cx="7961638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21" name="直線コネクタ 20"/>
          <p:cNvCxnSpPr/>
          <p:nvPr userDrawn="1"/>
        </p:nvCxnSpPr>
        <p:spPr>
          <a:xfrm flipV="1">
            <a:off x="5974854" y="3334695"/>
            <a:ext cx="3167559" cy="44065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/>
          <p:cNvCxnSpPr/>
          <p:nvPr userDrawn="1"/>
        </p:nvCxnSpPr>
        <p:spPr>
          <a:xfrm flipV="1">
            <a:off x="9145513" y="4726488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321572" y="4639444"/>
            <a:ext cx="796163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9321572" y="5416496"/>
            <a:ext cx="7961638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26" name="直線コネクタ 20"/>
          <p:cNvCxnSpPr/>
          <p:nvPr userDrawn="1"/>
        </p:nvCxnSpPr>
        <p:spPr>
          <a:xfrm flipV="1">
            <a:off x="5977954" y="5590585"/>
            <a:ext cx="3167559" cy="440653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/>
          <p:nvPr userDrawn="1"/>
        </p:nvCxnSpPr>
        <p:spPr>
          <a:xfrm flipV="1">
            <a:off x="9142413" y="7030744"/>
            <a:ext cx="0" cy="1728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9318472" y="6943700"/>
            <a:ext cx="796163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9318472" y="7720752"/>
            <a:ext cx="7961638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30" name="直線コネクタ 20"/>
          <p:cNvCxnSpPr/>
          <p:nvPr userDrawn="1"/>
        </p:nvCxnSpPr>
        <p:spPr>
          <a:xfrm>
            <a:off x="4750718" y="7339745"/>
            <a:ext cx="4391695" cy="55509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3022526" y="3029747"/>
            <a:ext cx="2736304" cy="817609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Value</a:t>
            </a:r>
          </a:p>
        </p:txBody>
      </p:sp>
      <p:sp>
        <p:nvSpPr>
          <p:cNvPr id="33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3022526" y="4829947"/>
            <a:ext cx="2736304" cy="817609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Value</a:t>
            </a:r>
          </a:p>
        </p:txBody>
      </p:sp>
      <p:sp>
        <p:nvSpPr>
          <p:cNvPr id="34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3058530" y="6990187"/>
            <a:ext cx="2736304" cy="817609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11243098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animBg="1"/>
      <p:bldP spid="9" grpId="0" animBg="1"/>
      <p:bldP spid="10" grpId="0" animBg="1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7" name="アーチ 6"/>
          <p:cNvSpPr/>
          <p:nvPr userDrawn="1"/>
        </p:nvSpPr>
        <p:spPr>
          <a:xfrm>
            <a:off x="5830838" y="2479203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1" name="アーチ 30"/>
          <p:cNvSpPr/>
          <p:nvPr userDrawn="1"/>
        </p:nvSpPr>
        <p:spPr>
          <a:xfrm rot="5400000">
            <a:off x="5902846" y="2479203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5" name="アーチ 34"/>
          <p:cNvSpPr/>
          <p:nvPr userDrawn="1"/>
        </p:nvSpPr>
        <p:spPr>
          <a:xfrm rot="10800000">
            <a:off x="5902846" y="2551211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6" name="アーチ 35"/>
          <p:cNvSpPr/>
          <p:nvPr userDrawn="1"/>
        </p:nvSpPr>
        <p:spPr>
          <a:xfrm rot="16200000">
            <a:off x="5830838" y="2551211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37" name="直線コネクタ 36"/>
          <p:cNvCxnSpPr/>
          <p:nvPr userDrawn="1"/>
        </p:nvCxnSpPr>
        <p:spPr>
          <a:xfrm flipV="1">
            <a:off x="12639555" y="2335188"/>
            <a:ext cx="0" cy="205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12815614" y="2390092"/>
            <a:ext cx="5040560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9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2815614" y="3167144"/>
            <a:ext cx="5040560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40" name="直線コネクタ 39"/>
          <p:cNvCxnSpPr/>
          <p:nvPr userDrawn="1"/>
        </p:nvCxnSpPr>
        <p:spPr>
          <a:xfrm flipV="1">
            <a:off x="12629212" y="6943700"/>
            <a:ext cx="0" cy="205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2805271" y="7030744"/>
            <a:ext cx="5040560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2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12805271" y="7807796"/>
            <a:ext cx="5040560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43" name="直線コネクタ 42"/>
          <p:cNvCxnSpPr/>
          <p:nvPr userDrawn="1"/>
        </p:nvCxnSpPr>
        <p:spPr>
          <a:xfrm flipV="1">
            <a:off x="5593114" y="2384184"/>
            <a:ext cx="0" cy="205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440581" y="2407196"/>
            <a:ext cx="5040560" cy="864096"/>
          </a:xfrm>
        </p:spPr>
        <p:txBody>
          <a:bodyPr anchor="b">
            <a:normAutofit/>
          </a:bodyPr>
          <a:lstStyle>
            <a:lvl1pPr algn="r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5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440581" y="3184248"/>
            <a:ext cx="5040560" cy="1224136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cxnSp>
        <p:nvCxnSpPr>
          <p:cNvPr id="46" name="直線コネクタ 45"/>
          <p:cNvCxnSpPr/>
          <p:nvPr userDrawn="1"/>
        </p:nvCxnSpPr>
        <p:spPr>
          <a:xfrm flipV="1">
            <a:off x="5582771" y="6943700"/>
            <a:ext cx="0" cy="205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430238" y="7047848"/>
            <a:ext cx="5040560" cy="864096"/>
          </a:xfrm>
        </p:spPr>
        <p:txBody>
          <a:bodyPr anchor="b">
            <a:normAutofit/>
          </a:bodyPr>
          <a:lstStyle>
            <a:lvl1pPr algn="r">
              <a:spcBef>
                <a:spcPts val="0"/>
              </a:spcBef>
              <a:defRPr sz="36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8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430238" y="7824900"/>
            <a:ext cx="5040560" cy="1224136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49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9791278" y="3701272"/>
            <a:ext cx="2014869" cy="722148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0" name="テキスト プレースホルダー 6"/>
          <p:cNvSpPr>
            <a:spLocks noGrp="1"/>
          </p:cNvSpPr>
          <p:nvPr>
            <p:ph type="body" sz="quarter" idx="22" hasCustomPrompt="1"/>
          </p:nvPr>
        </p:nvSpPr>
        <p:spPr>
          <a:xfrm>
            <a:off x="9791278" y="7157656"/>
            <a:ext cx="2014869" cy="722148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1" name="テキスト プレースホルダー 6"/>
          <p:cNvSpPr>
            <a:spLocks noGrp="1"/>
          </p:cNvSpPr>
          <p:nvPr>
            <p:ph type="body" sz="quarter" idx="23" hasCustomPrompt="1"/>
          </p:nvPr>
        </p:nvSpPr>
        <p:spPr>
          <a:xfrm>
            <a:off x="6334894" y="3703340"/>
            <a:ext cx="2014869" cy="722148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2" name="テキスト プレースホルダー 6"/>
          <p:cNvSpPr>
            <a:spLocks noGrp="1"/>
          </p:cNvSpPr>
          <p:nvPr>
            <p:ph type="body" sz="quarter" idx="24" hasCustomPrompt="1"/>
          </p:nvPr>
        </p:nvSpPr>
        <p:spPr>
          <a:xfrm>
            <a:off x="6334894" y="7159724"/>
            <a:ext cx="2014869" cy="722148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cxnSp>
        <p:nvCxnSpPr>
          <p:cNvPr id="11" name="直線コネクタ 10"/>
          <p:cNvCxnSpPr>
            <a:stCxn id="49" idx="3"/>
          </p:cNvCxnSpPr>
          <p:nvPr userDrawn="1"/>
        </p:nvCxnSpPr>
        <p:spPr>
          <a:xfrm flipV="1">
            <a:off x="11806147" y="3358336"/>
            <a:ext cx="833408" cy="70401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線コネクタ 10"/>
          <p:cNvCxnSpPr>
            <a:stCxn id="50" idx="3"/>
          </p:cNvCxnSpPr>
          <p:nvPr userDrawn="1"/>
        </p:nvCxnSpPr>
        <p:spPr>
          <a:xfrm>
            <a:off x="11806147" y="7518730"/>
            <a:ext cx="823065" cy="48025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10"/>
          <p:cNvCxnSpPr/>
          <p:nvPr userDrawn="1"/>
        </p:nvCxnSpPr>
        <p:spPr>
          <a:xfrm flipV="1">
            <a:off x="5593114" y="7518730"/>
            <a:ext cx="741780" cy="48025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コネクタ 60"/>
          <p:cNvCxnSpPr>
            <a:stCxn id="51" idx="1"/>
          </p:cNvCxnSpPr>
          <p:nvPr userDrawn="1"/>
        </p:nvCxnSpPr>
        <p:spPr>
          <a:xfrm rot="10800000">
            <a:off x="5593114" y="3358336"/>
            <a:ext cx="741780" cy="706078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44148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2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0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750"/>
                            </p:stCondLst>
                            <p:childTnLst>
                              <p:par>
                                <p:cTn id="8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25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31" grpId="0" animBg="1"/>
      <p:bldP spid="35" grpId="0" animBg="1"/>
      <p:bldP spid="36" grpId="0" animBg="1"/>
      <p:bldP spid="3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グラフ プレースホルダー 7"/>
          <p:cNvSpPr>
            <a:spLocks noGrp="1"/>
          </p:cNvSpPr>
          <p:nvPr>
            <p:ph type="chart" sz="quarter" idx="13" hasCustomPrompt="1"/>
          </p:nvPr>
        </p:nvSpPr>
        <p:spPr>
          <a:xfrm>
            <a:off x="790278" y="2191172"/>
            <a:ext cx="6985000" cy="698341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Graph</a:t>
            </a:r>
            <a:endParaRPr kumimoji="1" lang="ja-JP" altLang="en-US" dirty="0"/>
          </a:p>
        </p:txBody>
      </p:sp>
      <p:sp>
        <p:nvSpPr>
          <p:cNvPr id="37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8063086" y="2743594"/>
            <a:ext cx="94299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8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8063086" y="3520646"/>
            <a:ext cx="9429948" cy="201622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40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8066186" y="5806608"/>
            <a:ext cx="94299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41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066186" y="6583660"/>
            <a:ext cx="9429948" cy="201622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78317351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7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グラフ プレースホルダー 7"/>
          <p:cNvSpPr>
            <a:spLocks noGrp="1"/>
          </p:cNvSpPr>
          <p:nvPr>
            <p:ph type="chart" sz="quarter" idx="13" hasCustomPrompt="1"/>
          </p:nvPr>
        </p:nvSpPr>
        <p:spPr>
          <a:xfrm>
            <a:off x="790278" y="2263181"/>
            <a:ext cx="16633848" cy="518457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Graph</a:t>
            </a:r>
            <a:endParaRPr kumimoji="1" lang="ja-JP" altLang="en-US" dirty="0"/>
          </a:p>
        </p:txBody>
      </p:sp>
      <p:sp>
        <p:nvSpPr>
          <p:cNvPr id="11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790278" y="7591772"/>
            <a:ext cx="16633848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2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790278" y="8311852"/>
            <a:ext cx="16633848" cy="1152128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87253573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allAtOnce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1111052"/>
            <a:ext cx="6192688" cy="2016224"/>
          </a:xfrm>
          <a:prstGeom prst="rect">
            <a:avLst/>
          </a:prstGeom>
        </p:spPr>
        <p:txBody>
          <a:bodyPr anchor="ctr"/>
          <a:lstStyle>
            <a:lvl1pPr algn="l">
              <a:defRPr sz="7200" spc="600" baseline="0"/>
            </a:lvl1pPr>
          </a:lstStyle>
          <a:p>
            <a:r>
              <a:rPr kumimoji="1" lang="en-US" altLang="ja-JP" dirty="0"/>
              <a:t>HISTORY</a:t>
            </a:r>
            <a:endParaRPr kumimoji="1" lang="ja-JP" altLang="en-US" dirty="0"/>
          </a:p>
        </p:txBody>
      </p:sp>
      <p:grpSp>
        <p:nvGrpSpPr>
          <p:cNvPr id="4" name="グループ化 3"/>
          <p:cNvGrpSpPr/>
          <p:nvPr userDrawn="1"/>
        </p:nvGrpSpPr>
        <p:grpSpPr>
          <a:xfrm>
            <a:off x="574254" y="462980"/>
            <a:ext cx="661574" cy="1728192"/>
            <a:chOff x="4012746" y="1615108"/>
            <a:chExt cx="661574" cy="1728192"/>
          </a:xfrm>
        </p:grpSpPr>
        <p:cxnSp>
          <p:nvCxnSpPr>
            <p:cNvPr id="5" name="直線コネクタ 4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コネクタ 5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コネクタ 6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直線コネクタ 8"/>
          <p:cNvCxnSpPr/>
          <p:nvPr userDrawn="1"/>
        </p:nvCxnSpPr>
        <p:spPr>
          <a:xfrm>
            <a:off x="9144000" y="0"/>
            <a:ext cx="0" cy="1028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円/楕円 9"/>
          <p:cNvSpPr/>
          <p:nvPr userDrawn="1"/>
        </p:nvSpPr>
        <p:spPr>
          <a:xfrm>
            <a:off x="8891972" y="121906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9503246" y="823020"/>
            <a:ext cx="4176464" cy="1296144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14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9503246" y="1903140"/>
            <a:ext cx="8280920" cy="165618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6" name="円/楕円 15"/>
          <p:cNvSpPr/>
          <p:nvPr userDrawn="1"/>
        </p:nvSpPr>
        <p:spPr>
          <a:xfrm>
            <a:off x="8891972" y="4315408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4589208" y="3919364"/>
            <a:ext cx="4176464" cy="1296144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502246" y="4999484"/>
            <a:ext cx="8280920" cy="1656184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9" name="円/楕円 18"/>
          <p:cNvSpPr/>
          <p:nvPr userDrawn="1"/>
        </p:nvSpPr>
        <p:spPr>
          <a:xfrm>
            <a:off x="8891972" y="733974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9503246" y="6943700"/>
            <a:ext cx="4176464" cy="1296144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9503246" y="8023820"/>
            <a:ext cx="8280920" cy="165618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897136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3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800"/>
                            </p:stCondLst>
                            <p:childTnLst>
                              <p:par>
                                <p:cTn id="1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950"/>
                            </p:stCondLst>
                            <p:childTnLst>
                              <p:par>
                                <p:cTn id="3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6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100"/>
                            </p:stCondLst>
                            <p:childTnLst>
                              <p:par>
                                <p:cTn id="4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 animBg="1"/>
      <p:bldP spid="13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sp>
        <p:nvSpPr>
          <p:cNvPr id="8" name="グラフ プレースホルダー 7"/>
          <p:cNvSpPr>
            <a:spLocks noGrp="1"/>
          </p:cNvSpPr>
          <p:nvPr>
            <p:ph type="chart" sz="quarter" idx="13" hasCustomPrompt="1"/>
          </p:nvPr>
        </p:nvSpPr>
        <p:spPr>
          <a:xfrm>
            <a:off x="790278" y="2191172"/>
            <a:ext cx="9433048" cy="698341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Graph</a:t>
            </a:r>
            <a:endParaRPr kumimoji="1" lang="ja-JP" altLang="en-US" dirty="0"/>
          </a:p>
        </p:txBody>
      </p:sp>
      <p:sp>
        <p:nvSpPr>
          <p:cNvPr id="37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10367342" y="2983260"/>
            <a:ext cx="7125692" cy="2088232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8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10367342" y="4984448"/>
            <a:ext cx="7125692" cy="339941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28073048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allAtOnce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790278" y="1183060"/>
            <a:ext cx="16273560" cy="575841"/>
          </a:xfrm>
        </p:spPr>
        <p:txBody>
          <a:bodyPr/>
          <a:lstStyle>
            <a:lvl1pPr>
              <a:spcBef>
                <a:spcPts val="0"/>
              </a:spcBef>
              <a:defRPr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Slide Description Goes Here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50" y="2362191"/>
            <a:ext cx="11985332" cy="6741749"/>
          </a:xfrm>
          <a:prstGeom prst="rect">
            <a:avLst/>
          </a:prstGeom>
        </p:spPr>
      </p:pic>
      <p:sp>
        <p:nvSpPr>
          <p:cNvPr id="7" name="涙形 6"/>
          <p:cNvSpPr/>
          <p:nvPr userDrawn="1"/>
        </p:nvSpPr>
        <p:spPr>
          <a:xfrm rot="8100000">
            <a:off x="1896976" y="4227059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646262" y="2767236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4" name="涙形 13"/>
          <p:cNvSpPr/>
          <p:nvPr userDrawn="1"/>
        </p:nvSpPr>
        <p:spPr>
          <a:xfrm rot="8100000">
            <a:off x="3286137" y="6732419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2035423" y="5272596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6" name="涙形 15"/>
          <p:cNvSpPr/>
          <p:nvPr userDrawn="1"/>
        </p:nvSpPr>
        <p:spPr>
          <a:xfrm rot="8100000">
            <a:off x="6349623" y="6121606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5098909" y="4661783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18" name="涙形 17"/>
          <p:cNvSpPr/>
          <p:nvPr userDrawn="1"/>
        </p:nvSpPr>
        <p:spPr>
          <a:xfrm rot="8100000">
            <a:off x="5977936" y="3734174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4727222" y="2274351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0" name="涙形 19"/>
          <p:cNvSpPr/>
          <p:nvPr userDrawn="1"/>
        </p:nvSpPr>
        <p:spPr>
          <a:xfrm rot="8100000">
            <a:off x="9291965" y="4148618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8041251" y="2688795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2" name="涙形 21"/>
          <p:cNvSpPr/>
          <p:nvPr userDrawn="1"/>
        </p:nvSpPr>
        <p:spPr>
          <a:xfrm rot="8100000">
            <a:off x="10539813" y="6994463"/>
            <a:ext cx="370586" cy="370586"/>
          </a:xfrm>
          <a:prstGeom prst="teardrop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9289099" y="5534640"/>
            <a:ext cx="2877220" cy="1416518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12527582" y="2767236"/>
            <a:ext cx="5184576" cy="2077164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12527582" y="4757356"/>
            <a:ext cx="5184576" cy="35544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577037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00"/>
                            </p:stCondLst>
                            <p:childTnLst>
                              <p:par>
                                <p:cTn id="22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300"/>
                            </p:stCondLst>
                            <p:childTnLst>
                              <p:par>
                                <p:cTn id="31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200"/>
                            </p:stCondLst>
                            <p:childTnLst>
                              <p:par>
                                <p:cTn id="40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100"/>
                            </p:stCondLst>
                            <p:childTnLst>
                              <p:par>
                                <p:cTn id="49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" presetClass="entr" presetSubtype="1" decel="98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1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9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13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animBg="1"/>
      <p:bldP spid="15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animBg="1"/>
      <p:bldP spid="1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/>
      <p:bldP spid="1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線コネクタ 8"/>
          <p:cNvCxnSpPr/>
          <p:nvPr userDrawn="1"/>
        </p:nvCxnSpPr>
        <p:spPr>
          <a:xfrm>
            <a:off x="9144000" y="0"/>
            <a:ext cx="0" cy="1028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円/楕円 15"/>
          <p:cNvSpPr/>
          <p:nvPr userDrawn="1"/>
        </p:nvSpPr>
        <p:spPr>
          <a:xfrm>
            <a:off x="8891972" y="121906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4589208" y="823020"/>
            <a:ext cx="4176464" cy="1296144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502246" y="1903140"/>
            <a:ext cx="8280920" cy="1656184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19" name="円/楕円 18"/>
          <p:cNvSpPr/>
          <p:nvPr userDrawn="1"/>
        </p:nvSpPr>
        <p:spPr>
          <a:xfrm>
            <a:off x="8891972" y="4243400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9503246" y="3847356"/>
            <a:ext cx="4176464" cy="1296144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21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9503246" y="4927476"/>
            <a:ext cx="8280920" cy="165618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2" name="円/楕円 21"/>
          <p:cNvSpPr/>
          <p:nvPr userDrawn="1"/>
        </p:nvSpPr>
        <p:spPr>
          <a:xfrm>
            <a:off x="8891972" y="733974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4589208" y="6943700"/>
            <a:ext cx="4176464" cy="1296144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80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9999</a:t>
            </a:r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21" hasCustomPrompt="1"/>
          </p:nvPr>
        </p:nvSpPr>
        <p:spPr>
          <a:xfrm>
            <a:off x="502246" y="8023820"/>
            <a:ext cx="8280920" cy="1656184"/>
          </a:xfrm>
        </p:spPr>
        <p:txBody>
          <a:bodyPr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7122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50"/>
                            </p:stCondLst>
                            <p:childTnLst>
                              <p:par>
                                <p:cTn id="2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00"/>
                            </p:stCondLst>
                            <p:childTnLst>
                              <p:par>
                                <p:cTn id="3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4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/>
      <p:bldP spid="23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iterate type="lt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図プレースホルダー 9"/>
          <p:cNvSpPr>
            <a:spLocks noGrp="1"/>
          </p:cNvSpPr>
          <p:nvPr>
            <p:ph type="pic" sz="quarter" idx="15" hasCustomPrompt="1"/>
          </p:nvPr>
        </p:nvSpPr>
        <p:spPr>
          <a:xfrm>
            <a:off x="142503" y="175245"/>
            <a:ext cx="3888135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4174951" y="174948"/>
            <a:ext cx="8856687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1" name="図プレースホルダー 9"/>
          <p:cNvSpPr>
            <a:spLocks noGrp="1"/>
          </p:cNvSpPr>
          <p:nvPr>
            <p:ph type="pic" sz="quarter" idx="17" hasCustomPrompt="1"/>
          </p:nvPr>
        </p:nvSpPr>
        <p:spPr>
          <a:xfrm>
            <a:off x="142206" y="4207396"/>
            <a:ext cx="6480720" cy="5904656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2" name="図プレースホルダー 9"/>
          <p:cNvSpPr>
            <a:spLocks noGrp="1"/>
          </p:cNvSpPr>
          <p:nvPr>
            <p:ph type="pic" sz="quarter" idx="18" hasCustomPrompt="1"/>
          </p:nvPr>
        </p:nvSpPr>
        <p:spPr>
          <a:xfrm>
            <a:off x="6766942" y="4207396"/>
            <a:ext cx="2880320" cy="2952328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3" name="図プレースホルダー 9"/>
          <p:cNvSpPr>
            <a:spLocks noGrp="1"/>
          </p:cNvSpPr>
          <p:nvPr>
            <p:ph type="pic" sz="quarter" idx="19" hasCustomPrompt="1"/>
          </p:nvPr>
        </p:nvSpPr>
        <p:spPr>
          <a:xfrm>
            <a:off x="6766942" y="7303740"/>
            <a:ext cx="11377264" cy="2808312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4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13175654" y="174948"/>
            <a:ext cx="4968552" cy="3888135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Add Image</a:t>
            </a:r>
            <a:endParaRPr kumimoji="1" lang="ja-JP" altLang="en-US" dirty="0"/>
          </a:p>
        </p:txBody>
      </p:sp>
      <p:sp>
        <p:nvSpPr>
          <p:cNvPr id="17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9863286" y="4423420"/>
            <a:ext cx="8280920" cy="1368152"/>
          </a:xfrm>
        </p:spPr>
        <p:txBody>
          <a:bodyPr anchor="b">
            <a:noAutofit/>
          </a:bodyPr>
          <a:lstStyle>
            <a:lvl1pPr algn="l">
              <a:spcBef>
                <a:spcPts val="0"/>
              </a:spcBef>
              <a:defRPr sz="7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9863286" y="5647556"/>
            <a:ext cx="8280920" cy="1296144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7199651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4128411"/>
            <a:ext cx="6192688" cy="2016224"/>
          </a:xfrm>
          <a:prstGeom prst="rect">
            <a:avLst/>
          </a:prstGeom>
        </p:spPr>
        <p:txBody>
          <a:bodyPr anchor="ctr"/>
          <a:lstStyle>
            <a:lvl1pPr algn="l">
              <a:defRPr sz="72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6838950" y="1263127"/>
            <a:ext cx="1552133" cy="1728192"/>
            <a:chOff x="7054974" y="1111052"/>
            <a:chExt cx="1552133" cy="1728192"/>
          </a:xfrm>
        </p:grpSpPr>
        <p:sp>
          <p:nvSpPr>
            <p:cNvPr id="5" name="テキスト ボックス 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8" name="直線コネクタ 7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グループ化 13"/>
          <p:cNvGrpSpPr/>
          <p:nvPr userDrawn="1"/>
        </p:nvGrpSpPr>
        <p:grpSpPr>
          <a:xfrm>
            <a:off x="6838950" y="3351359"/>
            <a:ext cx="1552133" cy="1728192"/>
            <a:chOff x="7054974" y="1111052"/>
            <a:chExt cx="1552133" cy="1728192"/>
          </a:xfrm>
        </p:grpSpPr>
        <p:sp>
          <p:nvSpPr>
            <p:cNvPr id="15" name="テキスト ボックス 1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6" name="直線コネクタ 15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グループ化 16"/>
          <p:cNvGrpSpPr/>
          <p:nvPr userDrawn="1"/>
        </p:nvGrpSpPr>
        <p:grpSpPr>
          <a:xfrm>
            <a:off x="6838950" y="5439591"/>
            <a:ext cx="1552133" cy="1728192"/>
            <a:chOff x="7054974" y="1111052"/>
            <a:chExt cx="1552133" cy="1728192"/>
          </a:xfrm>
        </p:grpSpPr>
        <p:sp>
          <p:nvSpPr>
            <p:cNvPr id="18" name="テキスト ボックス 17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9" name="直線コネクタ 18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グループ化 19"/>
          <p:cNvGrpSpPr/>
          <p:nvPr userDrawn="1"/>
        </p:nvGrpSpPr>
        <p:grpSpPr>
          <a:xfrm>
            <a:off x="6838950" y="7527823"/>
            <a:ext cx="1552133" cy="1728192"/>
            <a:chOff x="7054974" y="1111052"/>
            <a:chExt cx="1552133" cy="1728192"/>
          </a:xfrm>
        </p:grpSpPr>
        <p:sp>
          <p:nvSpPr>
            <p:cNvPr id="21" name="テキスト ボックス 20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4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22" name="直線コネクタ 21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8567142" y="1176083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8567142" y="1953135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8567142" y="3247650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8567142" y="4024702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567142" y="5319217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8567142" y="6096269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9" name="テキスト プレースホルダー 6"/>
          <p:cNvSpPr>
            <a:spLocks noGrp="1"/>
          </p:cNvSpPr>
          <p:nvPr>
            <p:ph type="body" sz="quarter" idx="19" hasCustomPrompt="1"/>
          </p:nvPr>
        </p:nvSpPr>
        <p:spPr>
          <a:xfrm>
            <a:off x="8567142" y="7390784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テキスト プレースホルダー 6"/>
          <p:cNvSpPr>
            <a:spLocks noGrp="1"/>
          </p:cNvSpPr>
          <p:nvPr>
            <p:ph type="body" sz="quarter" idx="20" hasCustomPrompt="1"/>
          </p:nvPr>
        </p:nvSpPr>
        <p:spPr>
          <a:xfrm>
            <a:off x="8567142" y="8167836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grpSp>
        <p:nvGrpSpPr>
          <p:cNvPr id="31" name="グループ化 30"/>
          <p:cNvGrpSpPr/>
          <p:nvPr userDrawn="1"/>
        </p:nvGrpSpPr>
        <p:grpSpPr>
          <a:xfrm>
            <a:off x="574254" y="3480339"/>
            <a:ext cx="661574" cy="1728192"/>
            <a:chOff x="4012746" y="1615108"/>
            <a:chExt cx="661574" cy="1728192"/>
          </a:xfrm>
        </p:grpSpPr>
        <p:cxnSp>
          <p:nvCxnSpPr>
            <p:cNvPr id="32" name="直線コネクタ 31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0529741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6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1078310" y="4111746"/>
            <a:ext cx="6192688" cy="2016224"/>
          </a:xfrm>
          <a:prstGeom prst="rect">
            <a:avLst/>
          </a:prstGeom>
        </p:spPr>
        <p:txBody>
          <a:bodyPr anchor="ctr"/>
          <a:lstStyle>
            <a:lvl1pPr algn="l">
              <a:defRPr sz="7200" spc="600" baseline="0"/>
            </a:lvl1pPr>
          </a:lstStyle>
          <a:p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grpSp>
        <p:nvGrpSpPr>
          <p:cNvPr id="13" name="グループ化 12"/>
          <p:cNvGrpSpPr/>
          <p:nvPr userDrawn="1"/>
        </p:nvGrpSpPr>
        <p:grpSpPr>
          <a:xfrm>
            <a:off x="6838950" y="2110558"/>
            <a:ext cx="1552133" cy="1728192"/>
            <a:chOff x="7054974" y="1111052"/>
            <a:chExt cx="1552133" cy="1728192"/>
          </a:xfrm>
        </p:grpSpPr>
        <p:sp>
          <p:nvSpPr>
            <p:cNvPr id="5" name="テキスト ボックス 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1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8" name="直線コネクタ 7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グループ化 13"/>
          <p:cNvGrpSpPr/>
          <p:nvPr userDrawn="1"/>
        </p:nvGrpSpPr>
        <p:grpSpPr>
          <a:xfrm>
            <a:off x="6838950" y="4198790"/>
            <a:ext cx="1552133" cy="1728192"/>
            <a:chOff x="7054974" y="1111052"/>
            <a:chExt cx="1552133" cy="1728192"/>
          </a:xfrm>
        </p:grpSpPr>
        <p:sp>
          <p:nvSpPr>
            <p:cNvPr id="15" name="テキスト ボックス 14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2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6" name="直線コネクタ 15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グループ化 16"/>
          <p:cNvGrpSpPr/>
          <p:nvPr userDrawn="1"/>
        </p:nvGrpSpPr>
        <p:grpSpPr>
          <a:xfrm>
            <a:off x="6838950" y="6287022"/>
            <a:ext cx="1552133" cy="1728192"/>
            <a:chOff x="7054974" y="1111052"/>
            <a:chExt cx="1552133" cy="1728192"/>
          </a:xfrm>
        </p:grpSpPr>
        <p:sp>
          <p:nvSpPr>
            <p:cNvPr id="18" name="テキスト ボックス 17"/>
            <p:cNvSpPr txBox="1"/>
            <p:nvPr userDrawn="1"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ja-JP" sz="9600" dirty="0">
                  <a:solidFill>
                    <a:schemeClr val="tx1">
                      <a:lumMod val="50000"/>
                    </a:schemeClr>
                  </a:solidFill>
                </a:rPr>
                <a:t>3</a:t>
              </a:r>
              <a:endParaRPr kumimoji="1" lang="ja-JP" altLang="en-US" sz="960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  <p:cxnSp>
          <p:nvCxnSpPr>
            <p:cNvPr id="19" name="直線コネクタ 18"/>
            <p:cNvCxnSpPr/>
            <p:nvPr userDrawn="1"/>
          </p:nvCxnSpPr>
          <p:spPr>
            <a:xfrm flipV="1">
              <a:off x="8607107" y="1111052"/>
              <a:ext cx="0" cy="172819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テキスト プレースホルダー 6"/>
          <p:cNvSpPr>
            <a:spLocks noGrp="1"/>
          </p:cNvSpPr>
          <p:nvPr>
            <p:ph type="body" sz="quarter" idx="13" hasCustomPrompt="1"/>
          </p:nvPr>
        </p:nvSpPr>
        <p:spPr>
          <a:xfrm>
            <a:off x="8567142" y="2023514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テキスト プレースホルダー 6"/>
          <p:cNvSpPr>
            <a:spLocks noGrp="1"/>
          </p:cNvSpPr>
          <p:nvPr>
            <p:ph type="body" sz="quarter" idx="14" hasCustomPrompt="1"/>
          </p:nvPr>
        </p:nvSpPr>
        <p:spPr>
          <a:xfrm>
            <a:off x="8567142" y="2800566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5" name="テキスト プレースホルダー 6"/>
          <p:cNvSpPr>
            <a:spLocks noGrp="1"/>
          </p:cNvSpPr>
          <p:nvPr>
            <p:ph type="body" sz="quarter" idx="15" hasCustomPrompt="1"/>
          </p:nvPr>
        </p:nvSpPr>
        <p:spPr>
          <a:xfrm>
            <a:off x="8567142" y="4095081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テキスト プレースホルダー 6"/>
          <p:cNvSpPr>
            <a:spLocks noGrp="1"/>
          </p:cNvSpPr>
          <p:nvPr>
            <p:ph type="body" sz="quarter" idx="16" hasCustomPrompt="1"/>
          </p:nvPr>
        </p:nvSpPr>
        <p:spPr>
          <a:xfrm>
            <a:off x="8567142" y="4872133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sp>
        <p:nvSpPr>
          <p:cNvPr id="27" name="テキスト プレースホルダー 6"/>
          <p:cNvSpPr>
            <a:spLocks noGrp="1"/>
          </p:cNvSpPr>
          <p:nvPr>
            <p:ph type="body" sz="quarter" idx="17" hasCustomPrompt="1"/>
          </p:nvPr>
        </p:nvSpPr>
        <p:spPr>
          <a:xfrm>
            <a:off x="8567142" y="6166648"/>
            <a:ext cx="8568952" cy="864096"/>
          </a:xfrm>
        </p:spPr>
        <p:txBody>
          <a:bodyPr anchor="b">
            <a:normAutofit/>
          </a:bodyPr>
          <a:lstStyle>
            <a:lvl1pPr algn="l">
              <a:spcBef>
                <a:spcPts val="0"/>
              </a:spcBef>
              <a:defRPr sz="40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8567142" y="6943700"/>
            <a:ext cx="8568952" cy="122413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  <a:br>
              <a:rPr kumimoji="1" lang="en-US" altLang="ja-JP" dirty="0"/>
            </a:br>
            <a:endParaRPr kumimoji="1" lang="en-US" altLang="ja-JP" dirty="0"/>
          </a:p>
        </p:txBody>
      </p:sp>
      <p:grpSp>
        <p:nvGrpSpPr>
          <p:cNvPr id="31" name="グループ化 30"/>
          <p:cNvGrpSpPr/>
          <p:nvPr userDrawn="1"/>
        </p:nvGrpSpPr>
        <p:grpSpPr>
          <a:xfrm>
            <a:off x="574254" y="3463674"/>
            <a:ext cx="661574" cy="1728192"/>
            <a:chOff x="4012746" y="1615108"/>
            <a:chExt cx="661574" cy="1728192"/>
          </a:xfrm>
        </p:grpSpPr>
        <p:cxnSp>
          <p:nvCxnSpPr>
            <p:cNvPr id="32" name="直線コネクタ 31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914230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5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15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790278" y="4274836"/>
            <a:ext cx="5904656" cy="1354388"/>
          </a:xfrm>
          <a:prstGeom prst="rect">
            <a:avLst/>
          </a:prstGeom>
        </p:spPr>
        <p:txBody>
          <a:bodyPr anchor="t"/>
          <a:lstStyle>
            <a:lvl1pPr algn="r">
              <a:defRPr sz="7200" spc="600" baseline="0"/>
            </a:lvl1pPr>
          </a:lstStyle>
          <a:p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テキスト プレースホルダー 6"/>
          <p:cNvSpPr>
            <a:spLocks noGrp="1"/>
          </p:cNvSpPr>
          <p:nvPr>
            <p:ph type="body" sz="quarter" idx="18" hasCustomPrompt="1"/>
          </p:nvPr>
        </p:nvSpPr>
        <p:spPr>
          <a:xfrm>
            <a:off x="7555502" y="3991372"/>
            <a:ext cx="10372680" cy="176668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>
                    <a:alpha val="9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</a:p>
          <a:p>
            <a:pPr lvl="0"/>
            <a:r>
              <a:rPr kumimoji="1" lang="en-US" altLang="ja-JP" dirty="0"/>
              <a:t>Text goes here</a:t>
            </a:r>
          </a:p>
        </p:txBody>
      </p:sp>
      <p:grpSp>
        <p:nvGrpSpPr>
          <p:cNvPr id="31" name="グループ化 30"/>
          <p:cNvGrpSpPr/>
          <p:nvPr userDrawn="1"/>
        </p:nvGrpSpPr>
        <p:grpSpPr>
          <a:xfrm>
            <a:off x="6838950" y="3919364"/>
            <a:ext cx="661574" cy="1728192"/>
            <a:chOff x="4012746" y="1615108"/>
            <a:chExt cx="661574" cy="1728192"/>
          </a:xfrm>
        </p:grpSpPr>
        <p:cxnSp>
          <p:nvCxnSpPr>
            <p:cNvPr id="32" name="直線コネクタ 31"/>
            <p:cNvCxnSpPr/>
            <p:nvPr/>
          </p:nvCxnSpPr>
          <p:spPr>
            <a:xfrm flipV="1">
              <a:off x="4012746" y="161510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コネクタ 32"/>
            <p:cNvCxnSpPr/>
            <p:nvPr/>
          </p:nvCxnSpPr>
          <p:spPr>
            <a:xfrm flipV="1">
              <a:off x="4012746" y="197514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線コネクタ 33"/>
            <p:cNvCxnSpPr/>
            <p:nvPr/>
          </p:nvCxnSpPr>
          <p:spPr>
            <a:xfrm flipV="1">
              <a:off x="4012746" y="2335188"/>
              <a:ext cx="661574" cy="10081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913015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5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 build="allAtOnce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790278" y="318964"/>
            <a:ext cx="16457772" cy="915119"/>
          </a:xfrm>
          <a:prstGeom prst="rect">
            <a:avLst/>
          </a:prstGeom>
        </p:spPr>
        <p:txBody>
          <a:bodyPr vert="horz" lIns="163275" tIns="81638" rIns="163275" bIns="81638" rtlCol="0" anchor="ctr">
            <a:normAutofit/>
          </a:bodyPr>
          <a:lstStyle/>
          <a:p>
            <a:r>
              <a:rPr kumimoji="1" lang="en-US" altLang="ja-JP" dirty="0"/>
              <a:t>MASTER TITLE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738139"/>
            <a:ext cx="16457772" cy="7451107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14123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98" r:id="rId2"/>
    <p:sldLayoutId id="2147483665" r:id="rId3"/>
    <p:sldLayoutId id="2147483673" r:id="rId4"/>
    <p:sldLayoutId id="2147483674" r:id="rId5"/>
    <p:sldLayoutId id="2147483672" r:id="rId6"/>
    <p:sldLayoutId id="2147483679" r:id="rId7"/>
    <p:sldLayoutId id="2147483680" r:id="rId8"/>
    <p:sldLayoutId id="2147483686" r:id="rId9"/>
    <p:sldLayoutId id="2147483685" r:id="rId10"/>
    <p:sldLayoutId id="2147483696" r:id="rId11"/>
    <p:sldLayoutId id="2147483701" r:id="rId12"/>
    <p:sldLayoutId id="2147483703" r:id="rId13"/>
    <p:sldLayoutId id="2147483702" r:id="rId14"/>
  </p:sldLayoutIdLst>
  <p:transition spd="med">
    <p:pull/>
  </p:transition>
  <p:hf hdr="0" dt="0"/>
  <p:txStyles>
    <p:titleStyle>
      <a:lvl1pPr algn="l" defTabSz="1632753" rtl="0" eaLnBrk="1" latinLnBrk="0" hangingPunct="1">
        <a:spcBef>
          <a:spcPct val="0"/>
        </a:spcBef>
        <a:buNone/>
        <a:defRPr kumimoji="1"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 typeface="Arial" panose="020B0604020202020204" pitchFamily="34" charset="0"/>
        <a:buNone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612" indent="-510235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941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790278" y="0"/>
            <a:ext cx="16457772" cy="1234083"/>
          </a:xfrm>
          <a:prstGeom prst="rect">
            <a:avLst/>
          </a:prstGeom>
        </p:spPr>
        <p:txBody>
          <a:bodyPr vert="horz" lIns="163275" tIns="81638" rIns="163275" bIns="81638" rtlCol="0" anchor="b">
            <a:normAutofit/>
          </a:bodyPr>
          <a:lstStyle/>
          <a:p>
            <a:r>
              <a:rPr kumimoji="1" lang="en-US" altLang="ja-JP" dirty="0"/>
              <a:t>MASTER TITLE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14321" y="1738139"/>
            <a:ext cx="16457772" cy="7451107"/>
          </a:xfrm>
          <a:prstGeom prst="rect">
            <a:avLst/>
          </a:prstGeom>
        </p:spPr>
        <p:txBody>
          <a:bodyPr vert="horz" lIns="163275" tIns="81638" rIns="163275" bIns="81638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</p:spPr>
        <p:txBody>
          <a:bodyPr vert="horz" lIns="163275" tIns="81638" rIns="163275" bIns="81638" rtlCol="0" anchor="b"/>
          <a:lstStyle>
            <a:lvl1pPr algn="ctr">
              <a:defRPr sz="2100">
                <a:solidFill>
                  <a:schemeClr val="tx1">
                    <a:tint val="75000"/>
                    <a:alpha val="80000"/>
                  </a:schemeClr>
                </a:solidFill>
              </a:defRPr>
            </a:lvl1pPr>
          </a:lstStyle>
          <a:p>
            <a:pPr algn="r"/>
            <a:r>
              <a:rPr lang="en-US" altLang="ja-JP"/>
              <a:t>The Power of PowerPoint | thepopp.com</a:t>
            </a:r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</p:spPr>
        <p:txBody>
          <a:bodyPr vert="horz" lIns="163275" tIns="81638" rIns="163275" bIns="81638" rtlCol="0" anchor="ctr"/>
          <a:lstStyle>
            <a:lvl1pPr algn="l">
              <a:defRPr sz="3600">
                <a:solidFill>
                  <a:schemeClr val="tx1">
                    <a:tint val="75000"/>
                    <a:alpha val="80000"/>
                  </a:schemeClr>
                </a:solidFill>
              </a:defRPr>
            </a:lvl1pPr>
          </a:lstStyle>
          <a:p>
            <a:fld id="{27CB87ED-CE54-4A81-84E3-F65697A29D35}" type="slidenum">
              <a:rPr lang="ja-JP" altLang="en-US" smtClean="0"/>
              <a:pPr/>
              <a:t>‹N°›</a:t>
            </a:fld>
            <a:endParaRPr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1162075"/>
            <a:ext cx="18286413" cy="576064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10000"/>
                </a:schemeClr>
              </a:gs>
              <a:gs pos="39000">
                <a:schemeClr val="bg1">
                  <a:alpha val="54000"/>
                </a:schemeClr>
              </a:gs>
              <a:gs pos="74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直線コネクタ 8"/>
          <p:cNvCxnSpPr/>
          <p:nvPr userDrawn="1"/>
        </p:nvCxnSpPr>
        <p:spPr>
          <a:xfrm>
            <a:off x="17280110" y="9638928"/>
            <a:ext cx="0" cy="64807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453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0" r:id="rId2"/>
    <p:sldLayoutId id="2147483676" r:id="rId3"/>
    <p:sldLayoutId id="2147483688" r:id="rId4"/>
    <p:sldLayoutId id="2147483689" r:id="rId5"/>
    <p:sldLayoutId id="2147483700" r:id="rId6"/>
    <p:sldLayoutId id="2147483695" r:id="rId7"/>
    <p:sldLayoutId id="2147483677" r:id="rId8"/>
    <p:sldLayoutId id="2147483667" r:id="rId9"/>
    <p:sldLayoutId id="2147483683" r:id="rId10"/>
    <p:sldLayoutId id="2147483666" r:id="rId11"/>
    <p:sldLayoutId id="2147483691" r:id="rId12"/>
    <p:sldLayoutId id="2147483675" r:id="rId13"/>
    <p:sldLayoutId id="2147483682" r:id="rId14"/>
    <p:sldLayoutId id="2147483668" r:id="rId15"/>
    <p:sldLayoutId id="2147483687" r:id="rId16"/>
    <p:sldLayoutId id="2147483669" r:id="rId17"/>
    <p:sldLayoutId id="2147483678" r:id="rId18"/>
    <p:sldLayoutId id="2147483670" r:id="rId19"/>
    <p:sldLayoutId id="2147483671" r:id="rId20"/>
    <p:sldLayoutId id="2147483681" r:id="rId21"/>
    <p:sldLayoutId id="2147483690" r:id="rId22"/>
    <p:sldLayoutId id="2147483692" r:id="rId23"/>
    <p:sldLayoutId id="2147483693" r:id="rId24"/>
    <p:sldLayoutId id="2147483694" r:id="rId25"/>
    <p:sldLayoutId id="2147483699" r:id="rId26"/>
    <p:sldLayoutId id="2147483697" r:id="rId27"/>
  </p:sldLayoutIdLst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 animBg="1"/>
    </p:bldLst>
  </p:timing>
  <p:hf hdr="0" dt="0"/>
  <p:txStyles>
    <p:titleStyle>
      <a:lvl1pPr algn="l" defTabSz="1632753" rtl="0" eaLnBrk="1" latinLnBrk="0" hangingPunct="1">
        <a:spcBef>
          <a:spcPct val="0"/>
        </a:spcBef>
        <a:buNone/>
        <a:defRPr kumimoji="1" sz="5400" kern="1200" spc="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632753" rtl="0" eaLnBrk="1" latinLnBrk="0" hangingPunct="1">
        <a:spcBef>
          <a:spcPct val="20000"/>
        </a:spcBef>
        <a:buFont typeface="Arial" panose="020B0604020202020204" pitchFamily="34" charset="0"/>
        <a:buNone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612" indent="-510235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040941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317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693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070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446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2822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199" indent="-408188" algn="l" defTabSz="1632753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376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53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129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505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1882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258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634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011" algn="l" defTabSz="1632753" rtl="0" eaLnBrk="1" latinLnBrk="0" hangingPunct="1"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cocorico.com/wp-content/uploads/2013/05/palme-d-or-Cannes_festiva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6742" y="2989761"/>
            <a:ext cx="3240360" cy="214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934294" y="4063602"/>
            <a:ext cx="16457772" cy="1440161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CP</a:t>
            </a:r>
            <a:r>
              <a:rPr lang="en-US" altLang="ja-JP" dirty="0">
                <a:solidFill>
                  <a:schemeClr val="accent1"/>
                </a:solidFill>
              </a:rPr>
              <a:t>O</a:t>
            </a:r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/>
          </p:nvPr>
        </p:nvSpPr>
        <p:spPr>
          <a:xfrm>
            <a:off x="990731" y="5359747"/>
            <a:ext cx="16344898" cy="575841"/>
          </a:xfrm>
        </p:spPr>
        <p:txBody>
          <a:bodyPr/>
          <a:lstStyle/>
          <a:p>
            <a:r>
              <a:rPr lang="en-US" altLang="ja-JP" dirty="0"/>
              <a:t>Festival de Cannes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/>
              <a:t>Axel Bertrand -  Pierre-Elliot </a:t>
            </a:r>
            <a:r>
              <a:rPr kumimoji="1" lang="en-US" altLang="ja-JP" dirty="0" err="1"/>
              <a:t>Thiboud</a:t>
            </a:r>
            <a:r>
              <a:rPr lang="en-US" altLang="ja-JP" dirty="0"/>
              <a:t> – Maxime </a:t>
            </a:r>
            <a:r>
              <a:rPr lang="en-US" altLang="ja-JP" dirty="0" err="1"/>
              <a:t>Borel</a:t>
            </a:r>
            <a:endParaRPr kumimoji="1" lang="ja-JP" alt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3"/>
          <a:srcRect l="43610" t="24792" r="10715" b="16146"/>
          <a:stretch/>
        </p:blipFill>
        <p:spPr>
          <a:xfrm>
            <a:off x="13607702" y="2299184"/>
            <a:ext cx="4176464" cy="5400600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72921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2365" objId="15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re 17"/>
          <p:cNvSpPr>
            <a:spLocks noGrp="1"/>
          </p:cNvSpPr>
          <p:nvPr>
            <p:ph type="title"/>
          </p:nvPr>
        </p:nvSpPr>
        <p:spPr>
          <a:xfrm>
            <a:off x="914320" y="4063380"/>
            <a:ext cx="16457772" cy="2520280"/>
          </a:xfrm>
        </p:spPr>
        <p:txBody>
          <a:bodyPr/>
          <a:lstStyle/>
          <a:p>
            <a:r>
              <a:rPr lang="fr-FR" dirty="0"/>
              <a:t>Module</a:t>
            </a:r>
            <a:br>
              <a:rPr lang="fr-FR" dirty="0"/>
            </a:br>
            <a:r>
              <a:rPr lang="fr-FR" dirty="0"/>
              <a:t>‘Gestion VIP’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10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9070632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 ‘Gestion VIP’</a:t>
            </a:r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Présentation de </a:t>
            </a:r>
            <a:r>
              <a:rPr lang="fr-FR" dirty="0" err="1"/>
              <a:t>Bootstrap</a:t>
            </a:r>
            <a:endParaRPr lang="fr-FR" dirty="0"/>
          </a:p>
        </p:txBody>
      </p:sp>
      <p:sp>
        <p:nvSpPr>
          <p:cNvPr id="15" name="Rectangle 14"/>
          <p:cNvSpPr/>
          <p:nvPr/>
        </p:nvSpPr>
        <p:spPr>
          <a:xfrm>
            <a:off x="4318670" y="2839244"/>
            <a:ext cx="10153128" cy="5472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Vidéo 2 - Maxime</a:t>
            </a:r>
          </a:p>
        </p:txBody>
      </p:sp>
      <p:sp>
        <p:nvSpPr>
          <p:cNvPr id="16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ECFC2F0C-8EC4-41BD-BF3D-9BF364C2EDEB}" type="slidenum">
              <a:rPr lang="ja-JP" altLang="en-US"/>
              <a:t>11</a:t>
            </a:fld>
            <a:endParaRPr lang="ja-JP" altLang="en-US" dirty="0"/>
          </a:p>
        </p:txBody>
      </p:sp>
      <p:pic>
        <p:nvPicPr>
          <p:cNvPr id="2" name="2.Bootstra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9184" y="2546598"/>
            <a:ext cx="129921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7976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re 17"/>
          <p:cNvSpPr>
            <a:spLocks noGrp="1"/>
          </p:cNvSpPr>
          <p:nvPr>
            <p:ph type="title"/>
          </p:nvPr>
        </p:nvSpPr>
        <p:spPr>
          <a:xfrm>
            <a:off x="914320" y="4207396"/>
            <a:ext cx="16457772" cy="3744416"/>
          </a:xfrm>
        </p:spPr>
        <p:txBody>
          <a:bodyPr/>
          <a:lstStyle/>
          <a:p>
            <a:r>
              <a:rPr lang="fr-FR" dirty="0"/>
              <a:t>Module</a:t>
            </a:r>
            <a:br>
              <a:rPr lang="fr-FR" dirty="0"/>
            </a:br>
            <a:r>
              <a:rPr lang="fr-FR" dirty="0"/>
              <a:t>‘Planning des projections’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12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296150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 ‘Planning des projections’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Présentation des packages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318670" y="2839244"/>
            <a:ext cx="10153128" cy="5472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Vidéo 3 - Maxime</a:t>
            </a:r>
          </a:p>
        </p:txBody>
      </p:sp>
      <p:sp>
        <p:nvSpPr>
          <p:cNvPr id="8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E9FEEF85-C64F-45F8-85FD-62D80C733E81}" type="slidenum">
              <a:rPr lang="ja-JP" altLang="en-US"/>
              <a:t>13</a:t>
            </a:fld>
            <a:endParaRPr lang="ja-JP" altLang="en-US" dirty="0"/>
          </a:p>
        </p:txBody>
      </p:sp>
      <p:pic>
        <p:nvPicPr>
          <p:cNvPr id="2" name="3.JAV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9184" y="2546598"/>
            <a:ext cx="129921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974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gner un rectangle à un seul coin 9"/>
          <p:cNvSpPr/>
          <p:nvPr/>
        </p:nvSpPr>
        <p:spPr>
          <a:xfrm>
            <a:off x="3382566" y="3487316"/>
            <a:ext cx="9649072" cy="4824536"/>
          </a:xfrm>
          <a:prstGeom prst="snip1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Classe Métier</a:t>
            </a:r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 ‘Planning des projections’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Package ‘</a:t>
            </a:r>
            <a:r>
              <a:rPr lang="fr-FR" dirty="0" err="1"/>
              <a:t>Modele.Métier</a:t>
            </a:r>
            <a:r>
              <a:rPr lang="fr-FR" dirty="0"/>
              <a:t>’</a:t>
            </a:r>
          </a:p>
        </p:txBody>
      </p:sp>
      <p:sp>
        <p:nvSpPr>
          <p:cNvPr id="8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331BBE91-6604-46D5-BED7-AAD34D0030C9}" type="slidenum">
              <a:rPr lang="ja-JP" altLang="en-US"/>
              <a:t>14</a:t>
            </a:fld>
            <a:endParaRPr lang="ja-JP" altLang="en-US" dirty="0"/>
          </a:p>
        </p:txBody>
      </p:sp>
      <p:sp>
        <p:nvSpPr>
          <p:cNvPr id="9" name="Organigramme : Multidocument 8"/>
          <p:cNvSpPr/>
          <p:nvPr/>
        </p:nvSpPr>
        <p:spPr>
          <a:xfrm>
            <a:off x="4966742" y="5503540"/>
            <a:ext cx="6912768" cy="2376264"/>
          </a:xfrm>
          <a:prstGeom prst="flowChartMultidocumen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Instances de la classe</a:t>
            </a:r>
          </a:p>
        </p:txBody>
      </p:sp>
    </p:spTree>
    <p:extLst>
      <p:ext uri="{BB962C8B-B14F-4D97-AF65-F5344CB8AC3E}">
        <p14:creationId xmlns:p14="http://schemas.microsoft.com/office/powerpoint/2010/main" val="24892045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 ‘Planning des projections’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Package ‘</a:t>
            </a:r>
            <a:r>
              <a:rPr lang="fr-FR" dirty="0" err="1"/>
              <a:t>Modele.Métier</a:t>
            </a:r>
            <a:r>
              <a:rPr lang="fr-FR" dirty="0"/>
              <a:t>’</a:t>
            </a:r>
          </a:p>
        </p:txBody>
      </p:sp>
      <p:sp>
        <p:nvSpPr>
          <p:cNvPr id="8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331BBE91-6604-46D5-BED7-AAD34D0030C9}" type="slidenum">
              <a:rPr lang="ja-JP" altLang="en-US"/>
              <a:t>15</a:t>
            </a:fld>
            <a:endParaRPr lang="ja-JP" altLang="en-US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723" y="3127276"/>
            <a:ext cx="4136280" cy="39689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950" y="2433412"/>
            <a:ext cx="5184576" cy="73335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7302" y="3104202"/>
            <a:ext cx="6421773" cy="37428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773104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 ‘Planning des projections’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Package ‘</a:t>
            </a:r>
            <a:r>
              <a:rPr lang="fr-FR" dirty="0" err="1"/>
              <a:t>Modele.DAO</a:t>
            </a:r>
            <a:r>
              <a:rPr lang="fr-FR" dirty="0"/>
              <a:t>’</a:t>
            </a:r>
          </a:p>
        </p:txBody>
      </p:sp>
      <p:sp>
        <p:nvSpPr>
          <p:cNvPr id="8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331BBE91-6604-46D5-BED7-AAD34D0030C9}" type="slidenum">
              <a:rPr lang="ja-JP" altLang="en-US"/>
              <a:t>16</a:t>
            </a:fld>
            <a:endParaRPr lang="ja-JP" alt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307" y="3847356"/>
            <a:ext cx="4567365" cy="26642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4934" y="2191172"/>
            <a:ext cx="9270851" cy="75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2763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re 17"/>
          <p:cNvSpPr>
            <a:spLocks noGrp="1"/>
          </p:cNvSpPr>
          <p:nvPr>
            <p:ph type="title"/>
          </p:nvPr>
        </p:nvSpPr>
        <p:spPr>
          <a:xfrm>
            <a:off x="914320" y="4063380"/>
            <a:ext cx="16457772" cy="2520280"/>
          </a:xfrm>
        </p:spPr>
        <p:txBody>
          <a:bodyPr/>
          <a:lstStyle/>
          <a:p>
            <a:r>
              <a:rPr lang="fr-FR" dirty="0"/>
              <a:t>Retour sur</a:t>
            </a:r>
            <a:br>
              <a:rPr lang="fr-FR" dirty="0"/>
            </a:br>
            <a:r>
              <a:rPr lang="fr-FR" dirty="0"/>
              <a:t>l’analyse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17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411319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Retour sur l’analyse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Utilisation des diagrammes</a:t>
            </a:r>
          </a:p>
        </p:txBody>
      </p:sp>
      <p:sp>
        <p:nvSpPr>
          <p:cNvPr id="9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9E8A5E58-BB2E-4553-B555-AB72DCEF76FF}" type="slidenum">
              <a:rPr lang="ja-JP" altLang="en-US"/>
              <a:t>18</a:t>
            </a:fld>
            <a:endParaRPr lang="ja-JP" altLang="en-US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322" y="2117081"/>
            <a:ext cx="9505056" cy="449537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492" y="2521026"/>
            <a:ext cx="7704856" cy="409143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864" y="4497853"/>
            <a:ext cx="5846863" cy="37489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304" y="5215508"/>
            <a:ext cx="3467100" cy="40195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406" y="4829745"/>
            <a:ext cx="3933825" cy="47910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39558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Retour sur l’analyse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Utilisation </a:t>
            </a:r>
            <a:r>
              <a:rPr lang="fr-FR" dirty="0" smtClean="0"/>
              <a:t>de la maquette</a:t>
            </a:r>
            <a:endParaRPr lang="fr-FR" dirty="0"/>
          </a:p>
        </p:txBody>
      </p:sp>
      <p:sp>
        <p:nvSpPr>
          <p:cNvPr id="9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9E8A5E58-BB2E-4553-B555-AB72DCEF76FF}" type="slidenum">
              <a:rPr lang="ja-JP" altLang="en-US"/>
              <a:t>19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56073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CB87ED-CE54-4A81-84E3-F65697A29D35}" type="slidenum">
              <a:rPr lang="ja-JP" altLang="en-US" smtClean="0"/>
              <a:pPr/>
              <a:t>2</a:t>
            </a:fld>
            <a:endParaRPr lang="ja-JP" altLang="en-US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3"/>
          </p:nvPr>
        </p:nvSpPr>
        <p:spPr>
          <a:xfrm>
            <a:off x="1870398" y="2263180"/>
            <a:ext cx="4536504" cy="1762774"/>
          </a:xfrm>
        </p:spPr>
        <p:txBody>
          <a:bodyPr>
            <a:normAutofit/>
          </a:bodyPr>
          <a:lstStyle/>
          <a:p>
            <a:r>
              <a:rPr lang="fr-FR" dirty="0"/>
              <a:t>Avancement de l’implémentation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5"/>
          </p:nvPr>
        </p:nvSpPr>
        <p:spPr>
          <a:xfrm>
            <a:off x="1870398" y="4550770"/>
            <a:ext cx="4176464" cy="1762773"/>
          </a:xfrm>
        </p:spPr>
        <p:txBody>
          <a:bodyPr/>
          <a:lstStyle/>
          <a:p>
            <a:r>
              <a:rPr lang="fr-FR" dirty="0"/>
              <a:t>Répartition des tâches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7"/>
          </p:nvPr>
        </p:nvSpPr>
        <p:spPr>
          <a:xfrm>
            <a:off x="1870398" y="6838362"/>
            <a:ext cx="4680520" cy="1257466"/>
          </a:xfrm>
        </p:spPr>
        <p:txBody>
          <a:bodyPr/>
          <a:lstStyle/>
          <a:p>
            <a:r>
              <a:rPr lang="fr-FR" dirty="0"/>
              <a:t>Base de données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9"/>
          </p:nvPr>
        </p:nvSpPr>
        <p:spPr>
          <a:xfrm>
            <a:off x="10367342" y="2263180"/>
            <a:ext cx="4248472" cy="1762772"/>
          </a:xfrm>
        </p:spPr>
        <p:txBody>
          <a:bodyPr/>
          <a:lstStyle/>
          <a:p>
            <a:r>
              <a:rPr lang="fr-FR" dirty="0"/>
              <a:t>Module ‘Gestion VIP’</a:t>
            </a:r>
          </a:p>
        </p:txBody>
      </p:sp>
      <p:sp>
        <p:nvSpPr>
          <p:cNvPr id="14" name="Espace réservé du texte 13"/>
          <p:cNvSpPr>
            <a:spLocks noGrp="1"/>
          </p:cNvSpPr>
          <p:nvPr>
            <p:ph type="body" sz="quarter" idx="21"/>
          </p:nvPr>
        </p:nvSpPr>
        <p:spPr>
          <a:xfrm>
            <a:off x="10367342" y="4550771"/>
            <a:ext cx="4680520" cy="1762772"/>
          </a:xfrm>
        </p:spPr>
        <p:txBody>
          <a:bodyPr>
            <a:normAutofit/>
          </a:bodyPr>
          <a:lstStyle/>
          <a:p>
            <a:r>
              <a:rPr lang="fr-FR" dirty="0"/>
              <a:t>Module ‘Planning des projections’</a:t>
            </a:r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23"/>
          </p:nvPr>
        </p:nvSpPr>
        <p:spPr>
          <a:xfrm>
            <a:off x="10367342" y="6838362"/>
            <a:ext cx="4680520" cy="1257466"/>
          </a:xfrm>
        </p:spPr>
        <p:txBody>
          <a:bodyPr/>
          <a:lstStyle/>
          <a:p>
            <a:r>
              <a:rPr lang="fr-FR" dirty="0"/>
              <a:t>Retour sur l’analyse</a:t>
            </a:r>
          </a:p>
        </p:txBody>
      </p:sp>
      <p:sp>
        <p:nvSpPr>
          <p:cNvPr id="18" name="タイトル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/>
              <a:t>Sommaire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5052804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タイトル 13"/>
          <p:cNvSpPr>
            <a:spLocks noGrp="1"/>
          </p:cNvSpPr>
          <p:nvPr>
            <p:ph type="title"/>
          </p:nvPr>
        </p:nvSpPr>
        <p:spPr>
          <a:xfrm>
            <a:off x="914320" y="5071714"/>
            <a:ext cx="16457772" cy="1440161"/>
          </a:xfrm>
        </p:spPr>
        <p:txBody>
          <a:bodyPr/>
          <a:lstStyle/>
          <a:p>
            <a:r>
              <a:rPr kumimoji="1" lang="en-US" altLang="ja-JP" dirty="0"/>
              <a:t>Merci de </a:t>
            </a:r>
            <a:r>
              <a:rPr kumimoji="1" lang="en-US" altLang="ja-JP" dirty="0" err="1"/>
              <a:t>votre</a:t>
            </a:r>
            <a:r>
              <a:rPr kumimoji="1" lang="en-US" altLang="ja-JP" dirty="0"/>
              <a:t> attention!</a:t>
            </a:r>
            <a:endParaRPr kumimoji="1" lang="ja-JP" altLang="en-US" dirty="0"/>
          </a:p>
        </p:txBody>
      </p:sp>
      <p:sp>
        <p:nvSpPr>
          <p:cNvPr id="15" name="テキスト プレースホルダー 14"/>
          <p:cNvSpPr>
            <a:spLocks noGrp="1"/>
          </p:cNvSpPr>
          <p:nvPr>
            <p:ph type="body" sz="quarter" idx="12"/>
          </p:nvPr>
        </p:nvSpPr>
        <p:spPr>
          <a:xfrm>
            <a:off x="970757" y="6655891"/>
            <a:ext cx="16344898" cy="575841"/>
          </a:xfrm>
        </p:spPr>
        <p:txBody>
          <a:bodyPr/>
          <a:lstStyle/>
          <a:p>
            <a:r>
              <a:rPr kumimoji="1" lang="en-US" altLang="ja-JP" dirty="0"/>
              <a:t>Des Questions?</a:t>
            </a:r>
            <a:endParaRPr kumimoji="1" lang="ja-JP" altLang="en-US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85154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re 17"/>
          <p:cNvSpPr>
            <a:spLocks noGrp="1"/>
          </p:cNvSpPr>
          <p:nvPr>
            <p:ph type="title"/>
          </p:nvPr>
        </p:nvSpPr>
        <p:spPr>
          <a:xfrm>
            <a:off x="914320" y="4063380"/>
            <a:ext cx="16457772" cy="2520280"/>
          </a:xfrm>
        </p:spPr>
        <p:txBody>
          <a:bodyPr/>
          <a:lstStyle/>
          <a:p>
            <a:r>
              <a:rPr lang="fr-FR" dirty="0"/>
              <a:t>Avancement de l’implémentation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3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4419363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Avancement de l’implémentation</a:t>
            </a:r>
          </a:p>
        </p:txBody>
      </p:sp>
      <p:sp>
        <p:nvSpPr>
          <p:cNvPr id="7" name="Espace réservé du numéro de diapositive 3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7D07EAA8-54ED-4FE6-A9D8-1FFA23BF17AA}" type="slidenum">
              <a:rPr lang="ja-JP" altLang="en-US" smtClean="0"/>
              <a:t>4</a:t>
            </a:fld>
            <a:endParaRPr lang="ja-JP" altLang="en-US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Ce qui fonctionne (ou presque)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Module ‘Gestion VIP’</a:t>
            </a:r>
          </a:p>
        </p:txBody>
      </p:sp>
      <p:sp>
        <p:nvSpPr>
          <p:cNvPr id="16" name="Espace réservé du texte 1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fr-FR" dirty="0"/>
              <a:t>Connexion à la Base de données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fr-FR" dirty="0"/>
              <a:t>Ajout, modification et suppression de VIPs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fr-FR" dirty="0"/>
              <a:t>Ajout, modification et suppression d’échanges VIP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fr-FR" dirty="0"/>
              <a:t>Ajout d’actions entreprise</a:t>
            </a:r>
          </a:p>
          <a:p>
            <a:endParaRPr lang="fr-FR" dirty="0"/>
          </a:p>
        </p:txBody>
      </p:sp>
      <p:sp>
        <p:nvSpPr>
          <p:cNvPr id="17" name="Espace réservé du texte 16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10000"/>
          </a:bodyPr>
          <a:lstStyle/>
          <a:p>
            <a:r>
              <a:rPr lang="fr-FR" dirty="0"/>
              <a:t>Module ‘Planning des projections’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fr-FR" dirty="0"/>
              <a:t>Génération automatique du planning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fr-FR" dirty="0"/>
              <a:t>Connexion à la Base de </a:t>
            </a:r>
            <a:r>
              <a:rPr lang="fr-FR" dirty="0" smtClean="0"/>
              <a:t>données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fr-FR" dirty="0" smtClean="0"/>
              <a:t>Ajout d’une projection dans la BD</a:t>
            </a:r>
            <a:endParaRPr lang="fr-FR" dirty="0"/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fr-FR" dirty="0"/>
              <a:t>Récupération des données de la BD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665197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Avancement de l’implémentation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/>
          <a:lstStyle/>
          <a:p>
            <a:fld id="{060DEFC8-152A-4ACD-9DC3-581F76F54EB8}" type="slidenum">
              <a:rPr lang="ja-JP" altLang="en-US" smtClean="0"/>
              <a:t>5</a:t>
            </a:fld>
            <a:endParaRPr lang="ja-JP" altLang="en-US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Ce qui ne fonctionne pas</a:t>
            </a:r>
          </a:p>
        </p:txBody>
      </p:sp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Module ‘Gestion VIP’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dirty="0"/>
              <a:t>Modification et suppression d’actions entreprise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dirty="0"/>
              <a:t>Quelques détails au niveau de l’IHM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85000" lnSpcReduction="10000"/>
          </a:bodyPr>
          <a:lstStyle/>
          <a:p>
            <a:r>
              <a:rPr lang="fr-FR" dirty="0"/>
              <a:t>Module ‘Planning des projections’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dirty="0"/>
              <a:t>Affichage du calendrier avec </a:t>
            </a:r>
            <a:r>
              <a:rPr lang="fr-FR" dirty="0" err="1"/>
              <a:t>Bizcal</a:t>
            </a:r>
            <a:endParaRPr lang="fr-FR" dirty="0"/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dirty="0"/>
              <a:t>Générer un planning automatiquement avec des contraintes plus précises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fr-FR" dirty="0"/>
              <a:t>Gérer les contraintes lors de l’ajout et modification d’un projection</a:t>
            </a:r>
          </a:p>
        </p:txBody>
      </p:sp>
    </p:spTree>
    <p:extLst>
      <p:ext uri="{BB962C8B-B14F-4D97-AF65-F5344CB8AC3E}">
        <p14:creationId xmlns:p14="http://schemas.microsoft.com/office/powerpoint/2010/main" val="316260218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re 17"/>
          <p:cNvSpPr>
            <a:spLocks noGrp="1"/>
          </p:cNvSpPr>
          <p:nvPr>
            <p:ph type="title"/>
          </p:nvPr>
        </p:nvSpPr>
        <p:spPr>
          <a:xfrm>
            <a:off x="914320" y="4063380"/>
            <a:ext cx="16457772" cy="2520280"/>
          </a:xfrm>
        </p:spPr>
        <p:txBody>
          <a:bodyPr/>
          <a:lstStyle/>
          <a:p>
            <a:r>
              <a:rPr lang="fr-FR" dirty="0"/>
              <a:t>Répartition</a:t>
            </a:r>
            <a:br>
              <a:rPr lang="fr-FR" dirty="0"/>
            </a:br>
            <a:r>
              <a:rPr lang="fr-FR" dirty="0"/>
              <a:t>des tâches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6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7207798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Répartition des tâches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Axel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dirty="0"/>
              <a:t>PHP, HTML, CSS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dirty="0"/>
              <a:t>Gestion des VIPs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dirty="0"/>
              <a:t>Gestions des échanges VIP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dirty="0"/>
              <a:t>Gestion des actions entreprise</a:t>
            </a:r>
          </a:p>
        </p:txBody>
      </p:sp>
      <p:sp>
        <p:nvSpPr>
          <p:cNvPr id="9" name="Espace réservé du texte 8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fr-FR" dirty="0"/>
              <a:t>Maxime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fr-FR" dirty="0"/>
              <a:t>Pierre-</a:t>
            </a:r>
          </a:p>
          <a:p>
            <a:r>
              <a:rPr lang="fr-FR" dirty="0"/>
              <a:t>Elliott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A30448D5-5B53-4664-BB57-FB074CE17C3B}" type="slidenum">
              <a:rPr lang="ja-JP" altLang="en-US"/>
              <a:t>7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469431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re 17"/>
          <p:cNvSpPr>
            <a:spLocks noGrp="1"/>
          </p:cNvSpPr>
          <p:nvPr>
            <p:ph type="title"/>
          </p:nvPr>
        </p:nvSpPr>
        <p:spPr>
          <a:xfrm>
            <a:off x="914320" y="4063380"/>
            <a:ext cx="16457772" cy="2520280"/>
          </a:xfrm>
        </p:spPr>
        <p:txBody>
          <a:bodyPr/>
          <a:lstStyle/>
          <a:p>
            <a:r>
              <a:rPr lang="fr-FR" dirty="0"/>
              <a:t>Base de</a:t>
            </a:r>
            <a:br>
              <a:rPr lang="fr-FR" dirty="0"/>
            </a:br>
            <a:r>
              <a:rPr lang="fr-FR" dirty="0"/>
              <a:t>données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27CB87ED-CE54-4A81-84E3-F65697A29D35}" type="slidenum">
              <a:rPr lang="ja-JP" altLang="en-US" smtClean="0"/>
              <a:pPr/>
              <a:t>8</a:t>
            </a:fld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6739537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Base de données</a:t>
            </a:r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Présentation de la Base</a:t>
            </a:r>
          </a:p>
        </p:txBody>
      </p:sp>
      <p:sp>
        <p:nvSpPr>
          <p:cNvPr id="7" name="Rectangle 6"/>
          <p:cNvSpPr/>
          <p:nvPr/>
        </p:nvSpPr>
        <p:spPr>
          <a:xfrm>
            <a:off x="4318670" y="2839244"/>
            <a:ext cx="10153128" cy="54726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Vidéo 1 - Maxime</a:t>
            </a:r>
          </a:p>
        </p:txBody>
      </p:sp>
      <p:sp>
        <p:nvSpPr>
          <p:cNvPr id="8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17237075" y="9639300"/>
            <a:ext cx="1049338" cy="547688"/>
          </a:xfrm>
          <a:prstGeom prst="rect">
            <a:avLst/>
          </a:prstGeom>
        </p:spPr>
        <p:txBody>
          <a:bodyPr/>
          <a:lstStyle/>
          <a:p>
            <a:fld id="{87B90AB0-8112-4198-A8AB-FFAEB4148094}" type="slidenum">
              <a:rPr lang="ja-JP" altLang="en-US"/>
              <a:t>9</a:t>
            </a:fld>
            <a:endParaRPr lang="ja-JP" altLang="en-US" dirty="0"/>
          </a:p>
        </p:txBody>
      </p:sp>
      <p:pic>
        <p:nvPicPr>
          <p:cNvPr id="2" name="1.BDD 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9184" y="2546598"/>
            <a:ext cx="129921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5295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itle">
  <a:themeElements>
    <a:clrScheme name="Scheat">
      <a:dk1>
        <a:srgbClr val="FFFFFF"/>
      </a:dk1>
      <a:lt1>
        <a:srgbClr val="000000"/>
      </a:lt1>
      <a:dk2>
        <a:srgbClr val="FFFFFF"/>
      </a:dk2>
      <a:lt2>
        <a:srgbClr val="EEECE1"/>
      </a:lt2>
      <a:accent1>
        <a:srgbClr val="7BCFF5"/>
      </a:accent1>
      <a:accent2>
        <a:srgbClr val="BBFF02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7BCFF5"/>
      </a:hlink>
      <a:folHlink>
        <a:srgbClr val="25AFEE"/>
      </a:folHlink>
    </a:clrScheme>
    <a:fontScheme name="Scheat">
      <a:majorFont>
        <a:latin typeface="Crimson Text"/>
        <a:ea typeface="Spica Neue"/>
        <a:cs typeface=""/>
      </a:majorFont>
      <a:minorFont>
        <a:latin typeface="Crimson Text"/>
        <a:ea typeface="Spica Neu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">
  <a:themeElements>
    <a:clrScheme name="Scheat">
      <a:dk1>
        <a:srgbClr val="FFFFFF"/>
      </a:dk1>
      <a:lt1>
        <a:srgbClr val="000000"/>
      </a:lt1>
      <a:dk2>
        <a:srgbClr val="FFFFFF"/>
      </a:dk2>
      <a:lt2>
        <a:srgbClr val="EEECE1"/>
      </a:lt2>
      <a:accent1>
        <a:srgbClr val="7BCFF5"/>
      </a:accent1>
      <a:accent2>
        <a:srgbClr val="BBFF02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7BCFF5"/>
      </a:hlink>
      <a:folHlink>
        <a:srgbClr val="25AFEE"/>
      </a:folHlink>
    </a:clrScheme>
    <a:fontScheme name="Scheat">
      <a:majorFont>
        <a:latin typeface="Crimson Text"/>
        <a:ea typeface="Spica Neue"/>
        <a:cs typeface=""/>
      </a:majorFont>
      <a:minorFont>
        <a:latin typeface="Crimson Text"/>
        <a:ea typeface="Spica Neu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1270</TotalTime>
  <Words>301</Words>
  <Application>Microsoft Office PowerPoint</Application>
  <PresentationFormat>Personnalisé</PresentationFormat>
  <Paragraphs>94</Paragraphs>
  <Slides>20</Slides>
  <Notes>1</Notes>
  <HiddenSlides>0</HiddenSlides>
  <MMClips>3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20</vt:i4>
      </vt:variant>
    </vt:vector>
  </HeadingPairs>
  <TitlesOfParts>
    <vt:vector size="28" baseType="lpstr">
      <vt:lpstr>ＭＳ Ｐゴシック</vt:lpstr>
      <vt:lpstr>Arial</vt:lpstr>
      <vt:lpstr>Calibri</vt:lpstr>
      <vt:lpstr>Crimson Text</vt:lpstr>
      <vt:lpstr>Spica Neue</vt:lpstr>
      <vt:lpstr>Wingdings</vt:lpstr>
      <vt:lpstr>Title</vt:lpstr>
      <vt:lpstr>Contents</vt:lpstr>
      <vt:lpstr>CPOA</vt:lpstr>
      <vt:lpstr>Sommaire</vt:lpstr>
      <vt:lpstr>Avancement de l’implémentation</vt:lpstr>
      <vt:lpstr>Avancement de l’implémentation</vt:lpstr>
      <vt:lpstr>Avancement de l’implémentation</vt:lpstr>
      <vt:lpstr>Répartition des tâches</vt:lpstr>
      <vt:lpstr>Répartition des tâches</vt:lpstr>
      <vt:lpstr>Base de données</vt:lpstr>
      <vt:lpstr>Base de données</vt:lpstr>
      <vt:lpstr>Module ‘Gestion VIP’</vt:lpstr>
      <vt:lpstr>Module ‘Gestion VIP’</vt:lpstr>
      <vt:lpstr>Module ‘Planning des projections’</vt:lpstr>
      <vt:lpstr>Module ‘Planning des projections’</vt:lpstr>
      <vt:lpstr>Module ‘Planning des projections’</vt:lpstr>
      <vt:lpstr>Module ‘Planning des projections’</vt:lpstr>
      <vt:lpstr>Module ‘Planning des projections’</vt:lpstr>
      <vt:lpstr>Retour sur l’analyse</vt:lpstr>
      <vt:lpstr>Retour sur l’analyse</vt:lpstr>
      <vt:lpstr>Retour sur l’analyse</vt:lpstr>
      <vt:lpstr>Merci de votre attention!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Scheat</dc:title>
  <dc:creator>Jun</dc:creator>
  <cp:lastModifiedBy>THIBOUD PIERRE-ELLIOTT p1402690</cp:lastModifiedBy>
  <cp:revision>96</cp:revision>
  <dcterms:created xsi:type="dcterms:W3CDTF">2015-02-26T15:14:38Z</dcterms:created>
  <dcterms:modified xsi:type="dcterms:W3CDTF">2017-01-17T07:52:20Z</dcterms:modified>
</cp:coreProperties>
</file>

<file path=docProps/thumbnail.jpeg>
</file>